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0693400" cy="15113000"/>
  <p:notesSz cx="6858000" cy="91440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aramond" panose="02020404030301010803" pitchFamily="18" charset="0"/>
      <p:regular r:id="rId15"/>
      <p:bold r:id="rId16"/>
      <p:italic r:id="rId17"/>
    </p:embeddedFont>
    <p:embeddedFont>
      <p:font typeface="League Spartan" panose="020B0604020202020204" charset="0"/>
      <p:regular r:id="rId18"/>
    </p:embeddedFont>
    <p:embeddedFont>
      <p:font typeface="Norwester" panose="020B0604020202020204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179" autoAdjust="0"/>
  </p:normalViewPr>
  <p:slideViewPr>
    <p:cSldViewPr>
      <p:cViewPr varScale="1">
        <p:scale>
          <a:sx n="31" d="100"/>
          <a:sy n="31" d="100"/>
        </p:scale>
        <p:origin x="21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font" Target="fonts/font22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58ED4-A51E-4431-AE2A-53F41DE8630A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EF453-0D56-49EE-91AD-AEAAED8F3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5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34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593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735171" y="804355"/>
            <a:ext cx="9223058" cy="72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1"/>
              <a:buFont typeface="Garamond"/>
              <a:buNone/>
              <a:defRPr sz="5147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5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2169" y="8476143"/>
            <a:ext cx="4039831" cy="2796002"/>
            <a:chOff x="0" y="0"/>
            <a:chExt cx="1154629" cy="7085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4629" cy="708502"/>
            </a:xfrm>
            <a:custGeom>
              <a:avLst/>
              <a:gdLst/>
              <a:ahLst/>
              <a:cxnLst/>
              <a:rect l="l" t="t" r="r" b="b"/>
              <a:pathLst>
                <a:path w="1154629" h="708502">
                  <a:moveTo>
                    <a:pt x="0" y="0"/>
                  </a:moveTo>
                  <a:lnTo>
                    <a:pt x="1154629" y="0"/>
                  </a:lnTo>
                  <a:lnTo>
                    <a:pt x="1154629" y="708502"/>
                  </a:lnTo>
                  <a:lnTo>
                    <a:pt x="0" y="708502"/>
                  </a:lnTo>
                  <a:close/>
                </a:path>
              </a:pathLst>
            </a:custGeom>
            <a:solidFill>
              <a:srgbClr val="33475C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154629" cy="7466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39033" y="8646758"/>
            <a:ext cx="3653212" cy="2434532"/>
            <a:chOff x="0" y="0"/>
            <a:chExt cx="957488" cy="6380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7488" cy="638078"/>
            </a:xfrm>
            <a:custGeom>
              <a:avLst/>
              <a:gdLst/>
              <a:ahLst/>
              <a:cxnLst/>
              <a:rect l="l" t="t" r="r" b="b"/>
              <a:pathLst>
                <a:path w="957488" h="638078">
                  <a:moveTo>
                    <a:pt x="0" y="0"/>
                  </a:moveTo>
                  <a:lnTo>
                    <a:pt x="957488" y="0"/>
                  </a:lnTo>
                  <a:lnTo>
                    <a:pt x="957488" y="638078"/>
                  </a:lnTo>
                  <a:lnTo>
                    <a:pt x="0" y="6380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ysDot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57488" cy="6761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490358"/>
            <a:ext cx="6675695" cy="14288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H="1" flipV="1">
            <a:off x="4251185" y="3004993"/>
            <a:ext cx="0" cy="5485365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H="1" flipV="1">
            <a:off x="6675696" y="11220432"/>
            <a:ext cx="26620" cy="3250818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-1" y="11247977"/>
            <a:ext cx="6865846" cy="24167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14353527"/>
            <a:ext cx="10693400" cy="783773"/>
            <a:chOff x="0" y="0"/>
            <a:chExt cx="3219793" cy="2625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9793" cy="262511"/>
            </a:xfrm>
            <a:custGeom>
              <a:avLst/>
              <a:gdLst/>
              <a:ahLst/>
              <a:cxnLst/>
              <a:rect l="l" t="t" r="r" b="b"/>
              <a:pathLst>
                <a:path w="3219793" h="262511">
                  <a:moveTo>
                    <a:pt x="0" y="0"/>
                  </a:moveTo>
                  <a:lnTo>
                    <a:pt x="3219793" y="0"/>
                  </a:lnTo>
                  <a:lnTo>
                    <a:pt x="3219793" y="262511"/>
                  </a:lnTo>
                  <a:lnTo>
                    <a:pt x="0" y="262511"/>
                  </a:lnTo>
                  <a:close/>
                </a:path>
              </a:pathLst>
            </a:custGeom>
            <a:solidFill>
              <a:srgbClr val="33475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219793" cy="300611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480881" y="11643265"/>
            <a:ext cx="2735660" cy="2424548"/>
            <a:chOff x="0" y="0"/>
            <a:chExt cx="2506362" cy="22213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06363" cy="2221327"/>
            </a:xfrm>
            <a:custGeom>
              <a:avLst/>
              <a:gdLst/>
              <a:ahLst/>
              <a:cxnLst/>
              <a:rect l="l" t="t" r="r" b="b"/>
              <a:pathLst>
                <a:path w="2506363" h="2221327">
                  <a:moveTo>
                    <a:pt x="2381902" y="2221327"/>
                  </a:moveTo>
                  <a:lnTo>
                    <a:pt x="124460" y="2221327"/>
                  </a:lnTo>
                  <a:cubicBezTo>
                    <a:pt x="55880" y="2221327"/>
                    <a:pt x="0" y="2165447"/>
                    <a:pt x="0" y="20968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81902" y="0"/>
                  </a:lnTo>
                  <a:cubicBezTo>
                    <a:pt x="2450482" y="0"/>
                    <a:pt x="2506363" y="55880"/>
                    <a:pt x="2506363" y="124460"/>
                  </a:cubicBezTo>
                  <a:lnTo>
                    <a:pt x="2506363" y="2096867"/>
                  </a:lnTo>
                  <a:cubicBezTo>
                    <a:pt x="2506363" y="2165447"/>
                    <a:pt x="2450482" y="2221327"/>
                    <a:pt x="2381902" y="2221327"/>
                  </a:cubicBezTo>
                  <a:close/>
                </a:path>
              </a:pathLst>
            </a:custGeom>
            <a:solidFill>
              <a:srgbClr val="9AB2C8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4789853" y="7098379"/>
            <a:ext cx="1186370" cy="118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75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930" tIns="48930" rIns="48930" bIns="4893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800000">
            <a:off x="5958866" y="7476380"/>
            <a:ext cx="675747" cy="606483"/>
          </a:xfrm>
          <a:custGeom>
            <a:avLst/>
            <a:gdLst/>
            <a:ahLst/>
            <a:cxnLst/>
            <a:rect l="l" t="t" r="r" b="b"/>
            <a:pathLst>
              <a:path w="675747" h="606483">
                <a:moveTo>
                  <a:pt x="0" y="0"/>
                </a:moveTo>
                <a:lnTo>
                  <a:pt x="675747" y="0"/>
                </a:lnTo>
                <a:lnTo>
                  <a:pt x="675747" y="606483"/>
                </a:lnTo>
                <a:lnTo>
                  <a:pt x="0" y="606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4799879" y="5605108"/>
            <a:ext cx="1186370" cy="118637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AB2C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930" tIns="48930" rIns="48930" bIns="4893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-10800000">
            <a:off x="5958866" y="5993021"/>
            <a:ext cx="675747" cy="606483"/>
          </a:xfrm>
          <a:custGeom>
            <a:avLst/>
            <a:gdLst/>
            <a:ahLst/>
            <a:cxnLst/>
            <a:rect l="l" t="t" r="r" b="b"/>
            <a:pathLst>
              <a:path w="675747" h="606483">
                <a:moveTo>
                  <a:pt x="0" y="0"/>
                </a:moveTo>
                <a:lnTo>
                  <a:pt x="675747" y="0"/>
                </a:lnTo>
                <a:lnTo>
                  <a:pt x="675747" y="606483"/>
                </a:lnTo>
                <a:lnTo>
                  <a:pt x="0" y="606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4799879" y="4085363"/>
            <a:ext cx="1186370" cy="118637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75C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8930" tIns="48930" rIns="48930" bIns="4893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-10800000">
            <a:off x="5958866" y="4264376"/>
            <a:ext cx="675747" cy="606483"/>
          </a:xfrm>
          <a:custGeom>
            <a:avLst/>
            <a:gdLst/>
            <a:ahLst/>
            <a:cxnLst/>
            <a:rect l="l" t="t" r="r" b="b"/>
            <a:pathLst>
              <a:path w="675747" h="606483">
                <a:moveTo>
                  <a:pt x="0" y="0"/>
                </a:moveTo>
                <a:lnTo>
                  <a:pt x="675747" y="0"/>
                </a:lnTo>
                <a:lnTo>
                  <a:pt x="675747" y="606483"/>
                </a:lnTo>
                <a:lnTo>
                  <a:pt x="0" y="6064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6954459" y="11661496"/>
            <a:ext cx="3537787" cy="602130"/>
            <a:chOff x="0" y="0"/>
            <a:chExt cx="4311418" cy="73380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311418" cy="733802"/>
            </a:xfrm>
            <a:custGeom>
              <a:avLst/>
              <a:gdLst/>
              <a:ahLst/>
              <a:cxnLst/>
              <a:rect l="l" t="t" r="r" b="b"/>
              <a:pathLst>
                <a:path w="4311418" h="733802">
                  <a:moveTo>
                    <a:pt x="4186958" y="733802"/>
                  </a:moveTo>
                  <a:lnTo>
                    <a:pt x="124460" y="733802"/>
                  </a:lnTo>
                  <a:cubicBezTo>
                    <a:pt x="55880" y="733802"/>
                    <a:pt x="0" y="677922"/>
                    <a:pt x="0" y="6093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958" y="0"/>
                  </a:lnTo>
                  <a:cubicBezTo>
                    <a:pt x="4255538" y="0"/>
                    <a:pt x="4311418" y="55880"/>
                    <a:pt x="4311418" y="124460"/>
                  </a:cubicBezTo>
                  <a:lnTo>
                    <a:pt x="4311418" y="609342"/>
                  </a:lnTo>
                  <a:cubicBezTo>
                    <a:pt x="4311418" y="677922"/>
                    <a:pt x="4255538" y="733802"/>
                    <a:pt x="4186958" y="733802"/>
                  </a:cubicBezTo>
                  <a:close/>
                </a:path>
              </a:pathLst>
            </a:custGeom>
            <a:solidFill>
              <a:srgbClr val="9AB2C8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3613998" y="11815979"/>
            <a:ext cx="2428703" cy="2110682"/>
            <a:chOff x="0" y="0"/>
            <a:chExt cx="636550" cy="55319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6550" cy="553199"/>
            </a:xfrm>
            <a:custGeom>
              <a:avLst/>
              <a:gdLst/>
              <a:ahLst/>
              <a:cxnLst/>
              <a:rect l="l" t="t" r="r" b="b"/>
              <a:pathLst>
                <a:path w="636550" h="553199">
                  <a:moveTo>
                    <a:pt x="0" y="0"/>
                  </a:moveTo>
                  <a:lnTo>
                    <a:pt x="636550" y="0"/>
                  </a:lnTo>
                  <a:lnTo>
                    <a:pt x="636550" y="553199"/>
                  </a:lnTo>
                  <a:lnTo>
                    <a:pt x="0" y="553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636550" cy="591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30094" y="8835407"/>
            <a:ext cx="934212" cy="934212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AB2C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0889" tIns="60889" rIns="60889" bIns="60889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530094" y="9964441"/>
            <a:ext cx="928201" cy="928201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475C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0497" tIns="60497" rIns="60497" bIns="60497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>
            <a:off x="5064255" y="4332028"/>
            <a:ext cx="630224" cy="720630"/>
          </a:xfrm>
          <a:custGeom>
            <a:avLst/>
            <a:gdLst/>
            <a:ahLst/>
            <a:cxnLst/>
            <a:rect l="l" t="t" r="r" b="b"/>
            <a:pathLst>
              <a:path w="630224" h="720630">
                <a:moveTo>
                  <a:pt x="0" y="0"/>
                </a:moveTo>
                <a:lnTo>
                  <a:pt x="630223" y="0"/>
                </a:lnTo>
                <a:lnTo>
                  <a:pt x="630223" y="720630"/>
                </a:lnTo>
                <a:lnTo>
                  <a:pt x="0" y="720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5002305" y="5828636"/>
            <a:ext cx="761467" cy="739315"/>
          </a:xfrm>
          <a:custGeom>
            <a:avLst/>
            <a:gdLst/>
            <a:ahLst/>
            <a:cxnLst/>
            <a:rect l="l" t="t" r="r" b="b"/>
            <a:pathLst>
              <a:path w="761467" h="739315">
                <a:moveTo>
                  <a:pt x="0" y="0"/>
                </a:moveTo>
                <a:lnTo>
                  <a:pt x="761467" y="0"/>
                </a:lnTo>
                <a:lnTo>
                  <a:pt x="761467" y="739315"/>
                </a:lnTo>
                <a:lnTo>
                  <a:pt x="0" y="7393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5008253" y="7407412"/>
            <a:ext cx="749571" cy="620314"/>
          </a:xfrm>
          <a:custGeom>
            <a:avLst/>
            <a:gdLst/>
            <a:ahLst/>
            <a:cxnLst/>
            <a:rect l="l" t="t" r="r" b="b"/>
            <a:pathLst>
              <a:path w="749571" h="620314">
                <a:moveTo>
                  <a:pt x="0" y="0"/>
                </a:moveTo>
                <a:lnTo>
                  <a:pt x="749571" y="0"/>
                </a:lnTo>
                <a:lnTo>
                  <a:pt x="749571" y="620314"/>
                </a:lnTo>
                <a:lnTo>
                  <a:pt x="0" y="6203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651154" y="8880695"/>
            <a:ext cx="709518" cy="828524"/>
          </a:xfrm>
          <a:custGeom>
            <a:avLst/>
            <a:gdLst/>
            <a:ahLst/>
            <a:cxnLst/>
            <a:rect l="l" t="t" r="r" b="b"/>
            <a:pathLst>
              <a:path w="709518" h="828524">
                <a:moveTo>
                  <a:pt x="0" y="0"/>
                </a:moveTo>
                <a:lnTo>
                  <a:pt x="709518" y="0"/>
                </a:lnTo>
                <a:lnTo>
                  <a:pt x="709518" y="828524"/>
                </a:lnTo>
                <a:lnTo>
                  <a:pt x="0" y="8285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754788" y="9937881"/>
            <a:ext cx="709518" cy="828524"/>
          </a:xfrm>
          <a:custGeom>
            <a:avLst/>
            <a:gdLst/>
            <a:ahLst/>
            <a:cxnLst/>
            <a:rect l="l" t="t" r="r" b="b"/>
            <a:pathLst>
              <a:path w="709518" h="828524">
                <a:moveTo>
                  <a:pt x="0" y="0"/>
                </a:moveTo>
                <a:lnTo>
                  <a:pt x="709518" y="0"/>
                </a:lnTo>
                <a:lnTo>
                  <a:pt x="709518" y="828525"/>
                </a:lnTo>
                <a:lnTo>
                  <a:pt x="0" y="8285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9362" y="8443306"/>
            <a:ext cx="1933278" cy="158182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91871" y="9809634"/>
            <a:ext cx="1857686" cy="1519975"/>
          </a:xfrm>
          <a:prstGeom prst="rect">
            <a:avLst/>
          </a:prstGeom>
        </p:spPr>
      </p:pic>
      <p:sp>
        <p:nvSpPr>
          <p:cNvPr id="47" name="Freeform 47"/>
          <p:cNvSpPr/>
          <p:nvPr/>
        </p:nvSpPr>
        <p:spPr>
          <a:xfrm>
            <a:off x="-63500" y="12700"/>
            <a:ext cx="10742572" cy="2599253"/>
          </a:xfrm>
          <a:custGeom>
            <a:avLst/>
            <a:gdLst/>
            <a:ahLst/>
            <a:cxnLst/>
            <a:rect l="l" t="t" r="r" b="b"/>
            <a:pathLst>
              <a:path w="10742572" h="2599253">
                <a:moveTo>
                  <a:pt x="0" y="0"/>
                </a:moveTo>
                <a:lnTo>
                  <a:pt x="10742572" y="0"/>
                </a:lnTo>
                <a:lnTo>
                  <a:pt x="10742572" y="2599253"/>
                </a:lnTo>
                <a:lnTo>
                  <a:pt x="0" y="259925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7623" b="-16364"/>
            </a:stretch>
          </a:blipFill>
        </p:spPr>
      </p:sp>
      <p:grpSp>
        <p:nvGrpSpPr>
          <p:cNvPr id="48" name="Group 48"/>
          <p:cNvGrpSpPr/>
          <p:nvPr/>
        </p:nvGrpSpPr>
        <p:grpSpPr>
          <a:xfrm>
            <a:off x="-50573" y="1616243"/>
            <a:ext cx="10742573" cy="1604828"/>
            <a:chOff x="0" y="0"/>
            <a:chExt cx="3219793" cy="39263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219793" cy="392636"/>
            </a:xfrm>
            <a:custGeom>
              <a:avLst/>
              <a:gdLst/>
              <a:ahLst/>
              <a:cxnLst/>
              <a:rect l="l" t="t" r="r" b="b"/>
              <a:pathLst>
                <a:path w="3219793" h="392636">
                  <a:moveTo>
                    <a:pt x="0" y="0"/>
                  </a:moveTo>
                  <a:lnTo>
                    <a:pt x="3219793" y="0"/>
                  </a:lnTo>
                  <a:lnTo>
                    <a:pt x="3219793" y="392636"/>
                  </a:lnTo>
                  <a:lnTo>
                    <a:pt x="0" y="392636"/>
                  </a:lnTo>
                  <a:close/>
                </a:path>
              </a:pathLst>
            </a:custGeom>
            <a:solidFill>
              <a:srgbClr val="33475C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3219793" cy="430736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-1" y="1634575"/>
            <a:ext cx="10693401" cy="1586496"/>
          </a:xfrm>
          <a:custGeom>
            <a:avLst/>
            <a:gdLst/>
            <a:ahLst/>
            <a:cxnLst/>
            <a:rect l="l" t="t" r="r" b="b"/>
            <a:pathLst>
              <a:path w="11860098" h="1549326">
                <a:moveTo>
                  <a:pt x="0" y="0"/>
                </a:moveTo>
                <a:lnTo>
                  <a:pt x="11860098" y="0"/>
                </a:lnTo>
                <a:lnTo>
                  <a:pt x="11860098" y="1549326"/>
                </a:lnTo>
                <a:lnTo>
                  <a:pt x="0" y="15493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19999"/>
            </a:blip>
            <a:stretch>
              <a:fillRect t="-547765" b="-117734"/>
            </a:stretch>
          </a:blipFill>
        </p:spPr>
      </p:sp>
      <p:sp>
        <p:nvSpPr>
          <p:cNvPr id="52" name="Freeform 52"/>
          <p:cNvSpPr/>
          <p:nvPr/>
        </p:nvSpPr>
        <p:spPr>
          <a:xfrm>
            <a:off x="3980061" y="12037826"/>
            <a:ext cx="1696576" cy="1687322"/>
          </a:xfrm>
          <a:custGeom>
            <a:avLst/>
            <a:gdLst/>
            <a:ahLst/>
            <a:cxnLst/>
            <a:rect l="l" t="t" r="r" b="b"/>
            <a:pathLst>
              <a:path w="1696576" h="1687322">
                <a:moveTo>
                  <a:pt x="0" y="0"/>
                </a:moveTo>
                <a:lnTo>
                  <a:pt x="1696576" y="0"/>
                </a:lnTo>
                <a:lnTo>
                  <a:pt x="1696576" y="1687322"/>
                </a:lnTo>
                <a:lnTo>
                  <a:pt x="0" y="16873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3"/>
          <p:cNvSpPr txBox="1"/>
          <p:nvPr/>
        </p:nvSpPr>
        <p:spPr>
          <a:xfrm>
            <a:off x="304555" y="3506821"/>
            <a:ext cx="3618716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spc="147">
                <a:solidFill>
                  <a:srgbClr val="33475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INTRODUCCIÓN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954459" y="8733246"/>
            <a:ext cx="3422361" cy="58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RESULTADOS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078002" y="4440468"/>
            <a:ext cx="3298818" cy="107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Perfil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estudiantes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graduado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/master/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doctorado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número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estudiantes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mínimo-máximo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llevar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cabo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actividad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presencial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vs. online, etc.,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materiales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/ software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necesarios</a:t>
            </a:r>
            <a:endParaRPr lang="en-US"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7078002" y="6155222"/>
            <a:ext cx="2909704" cy="63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/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enumera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las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actividades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tareas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específicas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se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han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llevado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cabo</a:t>
            </a:r>
            <a:endParaRPr lang="en-US"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078002" y="7568005"/>
            <a:ext cx="2909704" cy="63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alguna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actividad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final evaluable 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entregable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ejemplo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documento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test,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proyecto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etc.)?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835360" y="8842832"/>
            <a:ext cx="2516443" cy="87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4"/>
              </a:lnSpc>
            </a:pP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mollit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, et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sunt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officia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aliquacillum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0" y="14547568"/>
            <a:ext cx="1069200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9"/>
              </a:lnSpc>
            </a:pPr>
            <a:r>
              <a:rPr lang="en-US" sz="1909" b="1" spc="1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 WORKSHOP DE LA SECCION DE DIRECCIÓN INTERNACIONAL - </a:t>
            </a:r>
          </a:p>
          <a:p>
            <a:pPr algn="ctr">
              <a:lnSpc>
                <a:spcPts val="1909"/>
              </a:lnSpc>
            </a:pPr>
            <a:r>
              <a:rPr lang="en-US" sz="1909" b="1" spc="1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EXPERIENCIAS DOCENTES EN EL AULA UNIVERSITARIA EN UN MUNDO GLOBAL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04555" y="11719465"/>
            <a:ext cx="3016949" cy="36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20"/>
              </a:lnSpc>
            </a:pPr>
            <a:r>
              <a:rPr lang="en-US" sz="2820" b="1" spc="70">
                <a:solidFill>
                  <a:srgbClr val="33475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APLICACIONES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340555" y="12300462"/>
            <a:ext cx="2908606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63"/>
              </a:lnSpc>
            </a:pP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la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transferibilidad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utilidad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docentes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¿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docentes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aplicar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 ¿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otros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compañeros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/as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pueden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mejorar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práctica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docente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atendiendo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2" spc="13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implementación</a:t>
            </a:r>
            <a:r>
              <a:rPr lang="en-US" sz="1302" spc="13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?.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835360" y="9960114"/>
            <a:ext cx="2516443" cy="87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4"/>
              </a:lnSpc>
            </a:pP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mollit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fugiat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, et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sed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do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sunt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officia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quia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dolore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 magna </a:t>
            </a:r>
            <a:r>
              <a:rPr lang="en-US" sz="1274" spc="12" dirty="0" err="1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aliquacillum</a:t>
            </a:r>
            <a:r>
              <a:rPr lang="en-US" sz="1274" spc="12" dirty="0">
                <a:solidFill>
                  <a:srgbClr val="1F1A16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198297" y="11828868"/>
            <a:ext cx="3020566" cy="32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8"/>
              </a:lnSpc>
            </a:pPr>
            <a:r>
              <a:rPr lang="en-US" sz="2388" spc="131">
                <a:solidFill>
                  <a:srgbClr val="FFFFFF"/>
                </a:solidFill>
                <a:latin typeface="Norwester"/>
                <a:ea typeface="Norwester"/>
                <a:cs typeface="Norwester"/>
                <a:sym typeface="Norwester"/>
              </a:rPr>
              <a:t>LIMITACIONES/RETOS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998125" y="12549341"/>
            <a:ext cx="3416358" cy="653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88"/>
              </a:lnSpc>
            </a:pP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Describe las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limitaciones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las que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has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enfrentado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retos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has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observado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planificación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7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implantación</a:t>
            </a:r>
            <a:r>
              <a:rPr lang="en-US" sz="127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etc.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382518" y="2200982"/>
            <a:ext cx="9728547" cy="72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5403" spc="248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TÍTULO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078002" y="4117886"/>
            <a:ext cx="3336480" cy="29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200" b="1" spc="-33" dirty="0">
                <a:solidFill>
                  <a:srgbClr val="33475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FASE 0. PREPARACIÓN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078002" y="5814693"/>
            <a:ext cx="3336480" cy="29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200" b="1" spc="-33" dirty="0">
                <a:solidFill>
                  <a:srgbClr val="33475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FASE 1. DESARROLLO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040339" y="7215733"/>
            <a:ext cx="3336480" cy="294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200" b="1" spc="-33" dirty="0">
                <a:solidFill>
                  <a:srgbClr val="33475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FASE 2. FINALIZACIÓN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29551" y="3940526"/>
            <a:ext cx="3768725" cy="266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4"/>
              </a:lnSpc>
            </a:pP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consiste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algn="l">
              <a:lnSpc>
                <a:spcPts val="1924"/>
              </a:lnSpc>
            </a:pPr>
            <a:endParaRPr lang="en-US" sz="137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24"/>
              </a:lnSpc>
            </a:pP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Haz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descripción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breve de la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: De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trata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asignatura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/s se ha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aplicado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cuáles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son sus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principales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necesidades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retos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docentes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aborda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es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dicha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intervención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destacando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aspectos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significativos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1374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1374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etc.</a:t>
            </a:r>
          </a:p>
          <a:p>
            <a:pPr algn="l">
              <a:lnSpc>
                <a:spcPts val="1924"/>
              </a:lnSpc>
            </a:pPr>
            <a:endParaRPr lang="en-US" sz="137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924"/>
              </a:lnSpc>
            </a:pPr>
            <a:endParaRPr lang="en-US" sz="1374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061066" y="3506821"/>
            <a:ext cx="3618716" cy="424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spc="147">
                <a:solidFill>
                  <a:srgbClr val="33475C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DESARROLLO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98125" y="9329049"/>
            <a:ext cx="3378695" cy="170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¿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Qué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impacto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tuvo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experiencia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alumnado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 ¿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Cuáles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han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sido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obtenidos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</a:p>
          <a:p>
            <a:pPr algn="l">
              <a:lnSpc>
                <a:spcPts val="1540"/>
              </a:lnSpc>
            </a:pP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Describe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principales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avances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mejoras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observadas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aprendizaje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alumnado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Indica</a:t>
            </a:r>
          </a:p>
          <a:p>
            <a:pPr algn="l">
              <a:lnSpc>
                <a:spcPts val="1540"/>
              </a:lnSpc>
            </a:pP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observados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objetivos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conseguidos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y las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evidencias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indicadores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que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apoyen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l">
              <a:lnSpc>
                <a:spcPts val="1540"/>
              </a:lnSpc>
            </a:pP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Puedes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incluir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gráficos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tablas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otras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herramientas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gráficas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describir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1100" spc="1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spc="1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  <a:endParaRPr lang="en-US" sz="1100" spc="1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0"/>
          <p:cNvSpPr txBox="1">
            <a:spLocks noGrp="1"/>
          </p:cNvSpPr>
          <p:nvPr>
            <p:ph type="title"/>
          </p:nvPr>
        </p:nvSpPr>
        <p:spPr>
          <a:xfrm>
            <a:off x="735171" y="1186175"/>
            <a:ext cx="9223058" cy="6847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0175" tIns="15083" rIns="30175" bIns="15083" rtlCol="0" anchor="t" anchorCtr="0">
            <a:noAutofit/>
          </a:bodyPr>
          <a:lstStyle/>
          <a:p>
            <a:pPr algn="just">
              <a:buSzPts val="15500"/>
            </a:pPr>
            <a:r>
              <a:rPr lang="es-ES" sz="4400" dirty="0">
                <a:latin typeface="+mj-lt"/>
              </a:rPr>
              <a:t>Otros iconos para utilizar en tu póster</a:t>
            </a:r>
            <a:endParaRPr sz="4400" dirty="0">
              <a:latin typeface="+mj-lt"/>
            </a:endParaRPr>
          </a:p>
        </p:txBody>
      </p:sp>
      <p:grpSp>
        <p:nvGrpSpPr>
          <p:cNvPr id="749" name="Google Shape;749;p10"/>
          <p:cNvGrpSpPr/>
          <p:nvPr/>
        </p:nvGrpSpPr>
        <p:grpSpPr>
          <a:xfrm>
            <a:off x="1123710" y="3612999"/>
            <a:ext cx="343688" cy="434661"/>
            <a:chOff x="584925" y="238125"/>
            <a:chExt cx="415200" cy="525100"/>
          </a:xfrm>
        </p:grpSpPr>
        <p:sp>
          <p:nvSpPr>
            <p:cNvPr id="750" name="Google Shape;750;p10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56" name="Google Shape;756;p10"/>
          <p:cNvGrpSpPr/>
          <p:nvPr/>
        </p:nvGrpSpPr>
        <p:grpSpPr>
          <a:xfrm>
            <a:off x="2060994" y="3677172"/>
            <a:ext cx="367963" cy="306315"/>
            <a:chOff x="1244325" y="314425"/>
            <a:chExt cx="444525" cy="370050"/>
          </a:xfrm>
        </p:grpSpPr>
        <p:sp>
          <p:nvSpPr>
            <p:cNvPr id="757" name="Google Shape;757;p10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59" name="Google Shape;759;p10"/>
          <p:cNvGrpSpPr/>
          <p:nvPr/>
        </p:nvGrpSpPr>
        <p:grpSpPr>
          <a:xfrm>
            <a:off x="3022553" y="3675662"/>
            <a:ext cx="351801" cy="309336"/>
            <a:chOff x="1928175" y="312600"/>
            <a:chExt cx="425000" cy="373700"/>
          </a:xfrm>
        </p:grpSpPr>
        <p:sp>
          <p:nvSpPr>
            <p:cNvPr id="760" name="Google Shape;760;p10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62" name="Google Shape;762;p10"/>
          <p:cNvSpPr/>
          <p:nvPr/>
        </p:nvSpPr>
        <p:spPr>
          <a:xfrm>
            <a:off x="3967950" y="3664548"/>
            <a:ext cx="288104" cy="331562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4849650" y="3665562"/>
            <a:ext cx="248702" cy="329534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64" name="Google Shape;764;p10"/>
          <p:cNvGrpSpPr/>
          <p:nvPr/>
        </p:nvGrpSpPr>
        <p:grpSpPr>
          <a:xfrm>
            <a:off x="6618140" y="3659489"/>
            <a:ext cx="404364" cy="341681"/>
            <a:chOff x="3918650" y="293075"/>
            <a:chExt cx="488500" cy="412775"/>
          </a:xfrm>
        </p:grpSpPr>
        <p:sp>
          <p:nvSpPr>
            <p:cNvPr id="765" name="Google Shape;765;p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68" name="Google Shape;768;p10"/>
          <p:cNvGrpSpPr/>
          <p:nvPr/>
        </p:nvGrpSpPr>
        <p:grpSpPr>
          <a:xfrm>
            <a:off x="5691948" y="3633714"/>
            <a:ext cx="332597" cy="393231"/>
            <a:chOff x="4636075" y="261925"/>
            <a:chExt cx="401800" cy="475050"/>
          </a:xfrm>
        </p:grpSpPr>
        <p:sp>
          <p:nvSpPr>
            <p:cNvPr id="769" name="Google Shape;769;p10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73" name="Google Shape;773;p10"/>
          <p:cNvSpPr/>
          <p:nvPr/>
        </p:nvSpPr>
        <p:spPr>
          <a:xfrm>
            <a:off x="7616100" y="3664031"/>
            <a:ext cx="381103" cy="332597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774" name="Google Shape;774;p10"/>
          <p:cNvGrpSpPr/>
          <p:nvPr/>
        </p:nvGrpSpPr>
        <p:grpSpPr>
          <a:xfrm>
            <a:off x="8590799" y="3666825"/>
            <a:ext cx="333590" cy="327009"/>
            <a:chOff x="5983625" y="301625"/>
            <a:chExt cx="403000" cy="395050"/>
          </a:xfrm>
        </p:grpSpPr>
        <p:sp>
          <p:nvSpPr>
            <p:cNvPr id="775" name="Google Shape;775;p10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7" name="Google Shape;777;p10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1" name="Google Shape;791;p10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95" name="Google Shape;795;p10"/>
          <p:cNvGrpSpPr/>
          <p:nvPr/>
        </p:nvGrpSpPr>
        <p:grpSpPr>
          <a:xfrm>
            <a:off x="9517985" y="3666308"/>
            <a:ext cx="328540" cy="328044"/>
            <a:chOff x="6660750" y="298550"/>
            <a:chExt cx="396900" cy="396300"/>
          </a:xfrm>
        </p:grpSpPr>
        <p:sp>
          <p:nvSpPr>
            <p:cNvPr id="796" name="Google Shape;796;p10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798" name="Google Shape;798;p10"/>
          <p:cNvGrpSpPr/>
          <p:nvPr/>
        </p:nvGrpSpPr>
        <p:grpSpPr>
          <a:xfrm>
            <a:off x="1082925" y="4548169"/>
            <a:ext cx="324241" cy="416927"/>
            <a:chOff x="584925" y="922575"/>
            <a:chExt cx="415200" cy="502525"/>
          </a:xfrm>
        </p:grpSpPr>
        <p:sp>
          <p:nvSpPr>
            <p:cNvPr id="799" name="Google Shape;799;p10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02" name="Google Shape;802;p10"/>
          <p:cNvGrpSpPr/>
          <p:nvPr/>
        </p:nvGrpSpPr>
        <p:grpSpPr>
          <a:xfrm>
            <a:off x="2011239" y="4539302"/>
            <a:ext cx="343334" cy="434661"/>
            <a:chOff x="1246775" y="910975"/>
            <a:chExt cx="439650" cy="523900"/>
          </a:xfrm>
        </p:grpSpPr>
        <p:sp>
          <p:nvSpPr>
            <p:cNvPr id="803" name="Google Shape;803;p10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06" name="Google Shape;806;p10"/>
          <p:cNvGrpSpPr/>
          <p:nvPr/>
        </p:nvGrpSpPr>
        <p:grpSpPr>
          <a:xfrm>
            <a:off x="2958645" y="4608703"/>
            <a:ext cx="334744" cy="295859"/>
            <a:chOff x="1926350" y="995225"/>
            <a:chExt cx="428650" cy="356600"/>
          </a:xfrm>
        </p:grpSpPr>
        <p:sp>
          <p:nvSpPr>
            <p:cNvPr id="807" name="Google Shape;807;p10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11" name="Google Shape;811;p10"/>
          <p:cNvSpPr/>
          <p:nvPr/>
        </p:nvSpPr>
        <p:spPr>
          <a:xfrm>
            <a:off x="3897462" y="4583876"/>
            <a:ext cx="327130" cy="345513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2" name="Google Shape;812;p10"/>
          <p:cNvSpPr/>
          <p:nvPr/>
        </p:nvSpPr>
        <p:spPr>
          <a:xfrm>
            <a:off x="4828665" y="4601102"/>
            <a:ext cx="326154" cy="311062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3" name="Google Shape;813;p10"/>
          <p:cNvSpPr/>
          <p:nvPr/>
        </p:nvSpPr>
        <p:spPr>
          <a:xfrm>
            <a:off x="5758891" y="4603643"/>
            <a:ext cx="316627" cy="305980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4" name="Google Shape;814;p10"/>
          <p:cNvSpPr/>
          <p:nvPr/>
        </p:nvSpPr>
        <p:spPr>
          <a:xfrm>
            <a:off x="6679591" y="4606671"/>
            <a:ext cx="295659" cy="29992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15" name="Google Shape;815;p10"/>
          <p:cNvGrpSpPr/>
          <p:nvPr/>
        </p:nvGrpSpPr>
        <p:grpSpPr>
          <a:xfrm>
            <a:off x="7579323" y="4583129"/>
            <a:ext cx="326154" cy="347007"/>
            <a:chOff x="5302225" y="968375"/>
            <a:chExt cx="417650" cy="418250"/>
          </a:xfrm>
        </p:grpSpPr>
        <p:sp>
          <p:nvSpPr>
            <p:cNvPr id="816" name="Google Shape;816;p10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18" name="Google Shape;818;p10"/>
          <p:cNvGrpSpPr/>
          <p:nvPr/>
        </p:nvGrpSpPr>
        <p:grpSpPr>
          <a:xfrm>
            <a:off x="8509549" y="4547412"/>
            <a:ext cx="404364" cy="418442"/>
            <a:chOff x="5926225" y="921350"/>
            <a:chExt cx="517800" cy="504350"/>
          </a:xfrm>
        </p:grpSpPr>
        <p:sp>
          <p:nvSpPr>
            <p:cNvPr id="819" name="Google Shape;819;p10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21" name="Google Shape;821;p10"/>
          <p:cNvGrpSpPr/>
          <p:nvPr/>
        </p:nvGrpSpPr>
        <p:grpSpPr>
          <a:xfrm>
            <a:off x="9517986" y="4555512"/>
            <a:ext cx="377656" cy="402242"/>
            <a:chOff x="6617400" y="931125"/>
            <a:chExt cx="483600" cy="484825"/>
          </a:xfrm>
        </p:grpSpPr>
        <p:sp>
          <p:nvSpPr>
            <p:cNvPr id="822" name="Google Shape;822;p10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24" name="Google Shape;824;p10"/>
          <p:cNvGrpSpPr/>
          <p:nvPr/>
        </p:nvGrpSpPr>
        <p:grpSpPr>
          <a:xfrm>
            <a:off x="1061593" y="5625033"/>
            <a:ext cx="392562" cy="280711"/>
            <a:chOff x="559275" y="1683950"/>
            <a:chExt cx="466500" cy="327300"/>
          </a:xfrm>
        </p:grpSpPr>
        <p:sp>
          <p:nvSpPr>
            <p:cNvPr id="825" name="Google Shape;825;p1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27" name="Google Shape;827;p10"/>
          <p:cNvGrpSpPr/>
          <p:nvPr/>
        </p:nvGrpSpPr>
        <p:grpSpPr>
          <a:xfrm>
            <a:off x="2030561" y="5569532"/>
            <a:ext cx="392562" cy="391713"/>
            <a:chOff x="1233350" y="1619250"/>
            <a:chExt cx="466500" cy="456725"/>
          </a:xfrm>
        </p:grpSpPr>
        <p:sp>
          <p:nvSpPr>
            <p:cNvPr id="828" name="Google Shape;828;p10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2" name="Google Shape;832;p10"/>
          <p:cNvGrpSpPr/>
          <p:nvPr/>
        </p:nvGrpSpPr>
        <p:grpSpPr>
          <a:xfrm>
            <a:off x="2999528" y="5577905"/>
            <a:ext cx="367906" cy="374967"/>
            <a:chOff x="1922075" y="1629000"/>
            <a:chExt cx="437200" cy="437200"/>
          </a:xfrm>
        </p:grpSpPr>
        <p:sp>
          <p:nvSpPr>
            <p:cNvPr id="833" name="Google Shape;833;p1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35" name="Google Shape;835;p10"/>
          <p:cNvGrpSpPr/>
          <p:nvPr/>
        </p:nvGrpSpPr>
        <p:grpSpPr>
          <a:xfrm>
            <a:off x="3943840" y="5576340"/>
            <a:ext cx="370978" cy="378098"/>
            <a:chOff x="2594325" y="1627175"/>
            <a:chExt cx="440850" cy="440850"/>
          </a:xfrm>
        </p:grpSpPr>
        <p:sp>
          <p:nvSpPr>
            <p:cNvPr id="836" name="Google Shape;836;p10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39" name="Google Shape;839;p10"/>
          <p:cNvSpPr/>
          <p:nvPr/>
        </p:nvSpPr>
        <p:spPr>
          <a:xfrm>
            <a:off x="4891224" y="5593096"/>
            <a:ext cx="338117" cy="34458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40" name="Google Shape;840;p10"/>
          <p:cNvGrpSpPr/>
          <p:nvPr/>
        </p:nvGrpSpPr>
        <p:grpSpPr>
          <a:xfrm>
            <a:off x="5805746" y="5548058"/>
            <a:ext cx="301091" cy="434661"/>
            <a:chOff x="3984000" y="1594200"/>
            <a:chExt cx="357800" cy="506800"/>
          </a:xfrm>
        </p:grpSpPr>
        <p:sp>
          <p:nvSpPr>
            <p:cNvPr id="841" name="Google Shape;841;p10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43" name="Google Shape;843;p10"/>
          <p:cNvGrpSpPr/>
          <p:nvPr/>
        </p:nvGrpSpPr>
        <p:grpSpPr>
          <a:xfrm>
            <a:off x="6683243" y="5641265"/>
            <a:ext cx="396685" cy="248248"/>
            <a:chOff x="4601275" y="1702875"/>
            <a:chExt cx="471400" cy="289450"/>
          </a:xfrm>
        </p:grpSpPr>
        <p:sp>
          <p:nvSpPr>
            <p:cNvPr id="844" name="Google Shape;844;p10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49" name="Google Shape;849;p10"/>
          <p:cNvGrpSpPr/>
          <p:nvPr/>
        </p:nvGrpSpPr>
        <p:grpSpPr>
          <a:xfrm>
            <a:off x="7656334" y="5580521"/>
            <a:ext cx="358649" cy="369736"/>
            <a:chOff x="5297950" y="1632050"/>
            <a:chExt cx="426200" cy="431100"/>
          </a:xfrm>
        </p:grpSpPr>
        <p:sp>
          <p:nvSpPr>
            <p:cNvPr id="850" name="Google Shape;850;p1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52" name="Google Shape;852;p10"/>
          <p:cNvGrpSpPr/>
          <p:nvPr/>
        </p:nvGrpSpPr>
        <p:grpSpPr>
          <a:xfrm>
            <a:off x="8591389" y="5569532"/>
            <a:ext cx="360711" cy="391713"/>
            <a:chOff x="5970800" y="1619250"/>
            <a:chExt cx="428650" cy="456725"/>
          </a:xfrm>
        </p:grpSpPr>
        <p:sp>
          <p:nvSpPr>
            <p:cNvPr id="853" name="Google Shape;853;p10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58" name="Google Shape;858;p10"/>
          <p:cNvGrpSpPr/>
          <p:nvPr/>
        </p:nvGrpSpPr>
        <p:grpSpPr>
          <a:xfrm>
            <a:off x="9528504" y="5577390"/>
            <a:ext cx="404364" cy="375996"/>
            <a:chOff x="6625350" y="1613750"/>
            <a:chExt cx="480525" cy="438400"/>
          </a:xfrm>
        </p:grpSpPr>
        <p:sp>
          <p:nvSpPr>
            <p:cNvPr id="859" name="Google Shape;859;p1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64" name="Google Shape;864;p10"/>
          <p:cNvGrpSpPr/>
          <p:nvPr/>
        </p:nvGrpSpPr>
        <p:grpSpPr>
          <a:xfrm>
            <a:off x="1004684" y="6686911"/>
            <a:ext cx="349114" cy="332515"/>
            <a:chOff x="611175" y="2326900"/>
            <a:chExt cx="362700" cy="389575"/>
          </a:xfrm>
        </p:grpSpPr>
        <p:sp>
          <p:nvSpPr>
            <p:cNvPr id="865" name="Google Shape;865;p10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69" name="Google Shape;869;p10"/>
          <p:cNvSpPr/>
          <p:nvPr/>
        </p:nvSpPr>
        <p:spPr>
          <a:xfrm>
            <a:off x="2000095" y="6690038"/>
            <a:ext cx="367931" cy="32626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0" name="Google Shape;870;p10"/>
          <p:cNvSpPr/>
          <p:nvPr/>
        </p:nvSpPr>
        <p:spPr>
          <a:xfrm>
            <a:off x="3014324" y="6690038"/>
            <a:ext cx="367931" cy="32626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1" name="Google Shape;871;p10"/>
          <p:cNvSpPr/>
          <p:nvPr/>
        </p:nvSpPr>
        <p:spPr>
          <a:xfrm>
            <a:off x="4028553" y="6690038"/>
            <a:ext cx="367931" cy="326262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72" name="Google Shape;872;p10"/>
          <p:cNvGrpSpPr/>
          <p:nvPr/>
        </p:nvGrpSpPr>
        <p:grpSpPr>
          <a:xfrm>
            <a:off x="5042782" y="6635838"/>
            <a:ext cx="196310" cy="434661"/>
            <a:chOff x="3386850" y="2264625"/>
            <a:chExt cx="203950" cy="509250"/>
          </a:xfrm>
        </p:grpSpPr>
        <p:sp>
          <p:nvSpPr>
            <p:cNvPr id="873" name="Google Shape;873;p10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75" name="Google Shape;875;p10"/>
          <p:cNvGrpSpPr/>
          <p:nvPr/>
        </p:nvGrpSpPr>
        <p:grpSpPr>
          <a:xfrm>
            <a:off x="6698639" y="6691084"/>
            <a:ext cx="161033" cy="324171"/>
            <a:chOff x="4753325" y="2329350"/>
            <a:chExt cx="167300" cy="379800"/>
          </a:xfrm>
        </p:grpSpPr>
        <p:sp>
          <p:nvSpPr>
            <p:cNvPr id="876" name="Google Shape;876;p10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78" name="Google Shape;878;p10"/>
          <p:cNvGrpSpPr/>
          <p:nvPr/>
        </p:nvGrpSpPr>
        <p:grpSpPr>
          <a:xfrm>
            <a:off x="5885390" y="6637919"/>
            <a:ext cx="166952" cy="430500"/>
            <a:chOff x="4076175" y="2267050"/>
            <a:chExt cx="173450" cy="504375"/>
          </a:xfrm>
        </p:grpSpPr>
        <p:sp>
          <p:nvSpPr>
            <p:cNvPr id="879" name="Google Shape;879;p10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81" name="Google Shape;881;p10"/>
          <p:cNvSpPr/>
          <p:nvPr/>
        </p:nvSpPr>
        <p:spPr>
          <a:xfrm>
            <a:off x="7505970" y="6681183"/>
            <a:ext cx="367931" cy="343973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82" name="Google Shape;882;p10"/>
          <p:cNvGrpSpPr/>
          <p:nvPr/>
        </p:nvGrpSpPr>
        <p:grpSpPr>
          <a:xfrm>
            <a:off x="8520199" y="6687434"/>
            <a:ext cx="404364" cy="331469"/>
            <a:chOff x="5975075" y="2327500"/>
            <a:chExt cx="420100" cy="388350"/>
          </a:xfrm>
        </p:grpSpPr>
        <p:sp>
          <p:nvSpPr>
            <p:cNvPr id="883" name="Google Shape;883;p10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85" name="Google Shape;885;p10"/>
          <p:cNvGrpSpPr/>
          <p:nvPr/>
        </p:nvGrpSpPr>
        <p:grpSpPr>
          <a:xfrm>
            <a:off x="9570862" y="6673884"/>
            <a:ext cx="248046" cy="358569"/>
            <a:chOff x="6730350" y="2315900"/>
            <a:chExt cx="257700" cy="420100"/>
          </a:xfrm>
        </p:grpSpPr>
        <p:sp>
          <p:nvSpPr>
            <p:cNvPr id="886" name="Google Shape;886;p1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7" name="Google Shape;887;p1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8" name="Google Shape;888;p1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91" name="Google Shape;891;p10"/>
          <p:cNvGrpSpPr/>
          <p:nvPr/>
        </p:nvGrpSpPr>
        <p:grpSpPr>
          <a:xfrm>
            <a:off x="1206371" y="7701150"/>
            <a:ext cx="103284" cy="402661"/>
            <a:chOff x="727175" y="2957625"/>
            <a:chExt cx="130700" cy="476275"/>
          </a:xfrm>
        </p:grpSpPr>
        <p:sp>
          <p:nvSpPr>
            <p:cNvPr id="892" name="Google Shape;892;p10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894" name="Google Shape;894;p10"/>
          <p:cNvSpPr/>
          <p:nvPr/>
        </p:nvSpPr>
        <p:spPr>
          <a:xfrm>
            <a:off x="2792565" y="7685150"/>
            <a:ext cx="316530" cy="434661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5" name="Google Shape;895;p10"/>
          <p:cNvSpPr/>
          <p:nvPr/>
        </p:nvSpPr>
        <p:spPr>
          <a:xfrm>
            <a:off x="1933859" y="7685150"/>
            <a:ext cx="234503" cy="434661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896" name="Google Shape;896;p10"/>
          <p:cNvGrpSpPr/>
          <p:nvPr/>
        </p:nvGrpSpPr>
        <p:grpSpPr>
          <a:xfrm>
            <a:off x="3733298" y="7714054"/>
            <a:ext cx="365762" cy="376853"/>
            <a:chOff x="2583325" y="2972875"/>
            <a:chExt cx="462850" cy="445750"/>
          </a:xfrm>
        </p:grpSpPr>
        <p:sp>
          <p:nvSpPr>
            <p:cNvPr id="897" name="Google Shape;897;p10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899" name="Google Shape;899;p10"/>
          <p:cNvGrpSpPr/>
          <p:nvPr/>
        </p:nvGrpSpPr>
        <p:grpSpPr>
          <a:xfrm>
            <a:off x="4723264" y="7770328"/>
            <a:ext cx="390851" cy="264305"/>
            <a:chOff x="3241525" y="3039450"/>
            <a:chExt cx="494600" cy="312625"/>
          </a:xfrm>
        </p:grpSpPr>
        <p:sp>
          <p:nvSpPr>
            <p:cNvPr id="900" name="Google Shape;900;p10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02" name="Google Shape;902;p10"/>
          <p:cNvSpPr/>
          <p:nvPr/>
        </p:nvSpPr>
        <p:spPr>
          <a:xfrm>
            <a:off x="6689680" y="7722836"/>
            <a:ext cx="335851" cy="35928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03" name="Google Shape;903;p10"/>
          <p:cNvGrpSpPr/>
          <p:nvPr/>
        </p:nvGrpSpPr>
        <p:grpSpPr>
          <a:xfrm>
            <a:off x="7649735" y="7742450"/>
            <a:ext cx="404364" cy="320061"/>
            <a:chOff x="5255200" y="3006475"/>
            <a:chExt cx="511700" cy="378575"/>
          </a:xfrm>
        </p:grpSpPr>
        <p:sp>
          <p:nvSpPr>
            <p:cNvPr id="904" name="Google Shape;904;p10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06" name="Google Shape;906;p10"/>
          <p:cNvGrpSpPr/>
          <p:nvPr/>
        </p:nvGrpSpPr>
        <p:grpSpPr>
          <a:xfrm>
            <a:off x="5738319" y="7723871"/>
            <a:ext cx="327158" cy="357218"/>
            <a:chOff x="3955900" y="2984500"/>
            <a:chExt cx="414000" cy="422525"/>
          </a:xfrm>
        </p:grpSpPr>
        <p:sp>
          <p:nvSpPr>
            <p:cNvPr id="907" name="Google Shape;907;p1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10" name="Google Shape;910;p10"/>
          <p:cNvSpPr/>
          <p:nvPr/>
        </p:nvSpPr>
        <p:spPr>
          <a:xfrm>
            <a:off x="8678302" y="7706307"/>
            <a:ext cx="254772" cy="392346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11" name="Google Shape;911;p10"/>
          <p:cNvGrpSpPr/>
          <p:nvPr/>
        </p:nvGrpSpPr>
        <p:grpSpPr>
          <a:xfrm>
            <a:off x="9557279" y="7712500"/>
            <a:ext cx="249952" cy="379960"/>
            <a:chOff x="6701050" y="2978375"/>
            <a:chExt cx="316300" cy="449425"/>
          </a:xfrm>
        </p:grpSpPr>
        <p:sp>
          <p:nvSpPr>
            <p:cNvPr id="912" name="Google Shape;912;p10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14" name="Google Shape;914;p10"/>
          <p:cNvSpPr/>
          <p:nvPr/>
        </p:nvSpPr>
        <p:spPr>
          <a:xfrm>
            <a:off x="1016148" y="8912817"/>
            <a:ext cx="399083" cy="337333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15" name="Google Shape;915;p10"/>
          <p:cNvGrpSpPr/>
          <p:nvPr/>
        </p:nvGrpSpPr>
        <p:grpSpPr>
          <a:xfrm>
            <a:off x="1974103" y="8941111"/>
            <a:ext cx="388584" cy="280745"/>
            <a:chOff x="1241275" y="3718400"/>
            <a:chExt cx="450650" cy="302875"/>
          </a:xfrm>
        </p:grpSpPr>
        <p:sp>
          <p:nvSpPr>
            <p:cNvPr id="916" name="Google Shape;916;p10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20" name="Google Shape;920;p10"/>
          <p:cNvGrpSpPr/>
          <p:nvPr/>
        </p:nvGrpSpPr>
        <p:grpSpPr>
          <a:xfrm>
            <a:off x="2921560" y="8919328"/>
            <a:ext cx="378021" cy="324311"/>
            <a:chOff x="1921475" y="3695200"/>
            <a:chExt cx="438400" cy="349875"/>
          </a:xfrm>
        </p:grpSpPr>
        <p:sp>
          <p:nvSpPr>
            <p:cNvPr id="921" name="Google Shape;921;p10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24" name="Google Shape;924;p10"/>
          <p:cNvGrpSpPr/>
          <p:nvPr/>
        </p:nvGrpSpPr>
        <p:grpSpPr>
          <a:xfrm>
            <a:off x="3858453" y="8914508"/>
            <a:ext cx="370650" cy="333950"/>
            <a:chOff x="2599825" y="3689700"/>
            <a:chExt cx="429850" cy="360275"/>
          </a:xfrm>
        </p:grpSpPr>
        <p:sp>
          <p:nvSpPr>
            <p:cNvPr id="925" name="Google Shape;925;p10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27" name="Google Shape;927;p10"/>
          <p:cNvGrpSpPr/>
          <p:nvPr/>
        </p:nvGrpSpPr>
        <p:grpSpPr>
          <a:xfrm>
            <a:off x="4787975" y="8893571"/>
            <a:ext cx="334865" cy="375824"/>
            <a:chOff x="3294650" y="3652450"/>
            <a:chExt cx="388350" cy="405450"/>
          </a:xfrm>
        </p:grpSpPr>
        <p:sp>
          <p:nvSpPr>
            <p:cNvPr id="928" name="Google Shape;928;p10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31" name="Google Shape;931;p10"/>
          <p:cNvGrpSpPr/>
          <p:nvPr/>
        </p:nvGrpSpPr>
        <p:grpSpPr>
          <a:xfrm>
            <a:off x="5681712" y="8927531"/>
            <a:ext cx="390654" cy="307903"/>
            <a:chOff x="3936375" y="3703750"/>
            <a:chExt cx="453050" cy="332175"/>
          </a:xfrm>
        </p:grpSpPr>
        <p:sp>
          <p:nvSpPr>
            <p:cNvPr id="932" name="Google Shape;932;p10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37" name="Google Shape;937;p10"/>
          <p:cNvGrpSpPr/>
          <p:nvPr/>
        </p:nvGrpSpPr>
        <p:grpSpPr>
          <a:xfrm>
            <a:off x="6631239" y="8927531"/>
            <a:ext cx="390654" cy="307903"/>
            <a:chOff x="4610450" y="3703750"/>
            <a:chExt cx="453050" cy="332175"/>
          </a:xfrm>
        </p:grpSpPr>
        <p:sp>
          <p:nvSpPr>
            <p:cNvPr id="938" name="Google Shape;938;p10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40" name="Google Shape;940;p10"/>
          <p:cNvGrpSpPr/>
          <p:nvPr/>
        </p:nvGrpSpPr>
        <p:grpSpPr>
          <a:xfrm>
            <a:off x="7580765" y="8896409"/>
            <a:ext cx="363277" cy="370147"/>
            <a:chOff x="5300400" y="3670175"/>
            <a:chExt cx="421300" cy="399325"/>
          </a:xfrm>
        </p:grpSpPr>
        <p:sp>
          <p:nvSpPr>
            <p:cNvPr id="941" name="Google Shape;941;p10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46" name="Google Shape;946;p10"/>
          <p:cNvSpPr/>
          <p:nvPr/>
        </p:nvSpPr>
        <p:spPr>
          <a:xfrm>
            <a:off x="8502914" y="8864152"/>
            <a:ext cx="404364" cy="43466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47" name="Google Shape;947;p10"/>
          <p:cNvGrpSpPr/>
          <p:nvPr/>
        </p:nvGrpSpPr>
        <p:grpSpPr>
          <a:xfrm>
            <a:off x="9466151" y="8891868"/>
            <a:ext cx="352757" cy="379231"/>
            <a:chOff x="6654650" y="3665275"/>
            <a:chExt cx="409100" cy="409125"/>
          </a:xfrm>
        </p:grpSpPr>
        <p:sp>
          <p:nvSpPr>
            <p:cNvPr id="948" name="Google Shape;948;p1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50" name="Google Shape;950;p10"/>
          <p:cNvGrpSpPr/>
          <p:nvPr/>
        </p:nvGrpSpPr>
        <p:grpSpPr>
          <a:xfrm>
            <a:off x="1096624" y="10089725"/>
            <a:ext cx="373486" cy="378410"/>
            <a:chOff x="570875" y="4322250"/>
            <a:chExt cx="443300" cy="443325"/>
          </a:xfrm>
        </p:grpSpPr>
        <p:sp>
          <p:nvSpPr>
            <p:cNvPr id="951" name="Google Shape;951;p10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55" name="Google Shape;955;p10"/>
          <p:cNvSpPr/>
          <p:nvPr/>
        </p:nvSpPr>
        <p:spPr>
          <a:xfrm>
            <a:off x="2056170" y="10163217"/>
            <a:ext cx="404364" cy="231425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56" name="Google Shape;956;p10"/>
          <p:cNvGrpSpPr/>
          <p:nvPr/>
        </p:nvGrpSpPr>
        <p:grpSpPr>
          <a:xfrm>
            <a:off x="3046594" y="10061599"/>
            <a:ext cx="271626" cy="434661"/>
            <a:chOff x="1979475" y="4289300"/>
            <a:chExt cx="322400" cy="509225"/>
          </a:xfrm>
        </p:grpSpPr>
        <p:sp>
          <p:nvSpPr>
            <p:cNvPr id="957" name="Google Shape;957;p10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60" name="Google Shape;960;p10"/>
          <p:cNvGrpSpPr/>
          <p:nvPr/>
        </p:nvGrpSpPr>
        <p:grpSpPr>
          <a:xfrm>
            <a:off x="3904279" y="10067318"/>
            <a:ext cx="320492" cy="423223"/>
            <a:chOff x="2624850" y="4296000"/>
            <a:chExt cx="380400" cy="495825"/>
          </a:xfrm>
        </p:grpSpPr>
        <p:sp>
          <p:nvSpPr>
            <p:cNvPr id="961" name="Google Shape;961;p1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64" name="Google Shape;964;p10"/>
          <p:cNvSpPr/>
          <p:nvPr/>
        </p:nvSpPr>
        <p:spPr>
          <a:xfrm>
            <a:off x="5739496" y="10105366"/>
            <a:ext cx="342608" cy="347127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5" name="Google Shape;965;p10"/>
          <p:cNvSpPr/>
          <p:nvPr/>
        </p:nvSpPr>
        <p:spPr>
          <a:xfrm>
            <a:off x="4810830" y="10127261"/>
            <a:ext cx="342608" cy="303339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6" name="Google Shape;966;p10"/>
          <p:cNvSpPr/>
          <p:nvPr/>
        </p:nvSpPr>
        <p:spPr>
          <a:xfrm>
            <a:off x="6668164" y="10103809"/>
            <a:ext cx="345726" cy="350243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67" name="Google Shape;967;p10"/>
          <p:cNvGrpSpPr/>
          <p:nvPr/>
        </p:nvGrpSpPr>
        <p:grpSpPr>
          <a:xfrm>
            <a:off x="7599949" y="10109015"/>
            <a:ext cx="396107" cy="339829"/>
            <a:chOff x="5275975" y="4344850"/>
            <a:chExt cx="470150" cy="398125"/>
          </a:xfrm>
        </p:grpSpPr>
        <p:sp>
          <p:nvSpPr>
            <p:cNvPr id="968" name="Google Shape;968;p10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71" name="Google Shape;971;p10"/>
          <p:cNvSpPr/>
          <p:nvPr/>
        </p:nvSpPr>
        <p:spPr>
          <a:xfrm>
            <a:off x="8582115" y="10098602"/>
            <a:ext cx="356004" cy="360656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72" name="Google Shape;972;p10"/>
          <p:cNvGrpSpPr/>
          <p:nvPr/>
        </p:nvGrpSpPr>
        <p:grpSpPr>
          <a:xfrm>
            <a:off x="9524178" y="10081402"/>
            <a:ext cx="365272" cy="395055"/>
            <a:chOff x="6642425" y="4312500"/>
            <a:chExt cx="433550" cy="462825"/>
          </a:xfrm>
        </p:grpSpPr>
        <p:sp>
          <p:nvSpPr>
            <p:cNvPr id="973" name="Google Shape;973;p10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976" name="Google Shape;976;p10"/>
          <p:cNvSpPr/>
          <p:nvPr/>
        </p:nvSpPr>
        <p:spPr>
          <a:xfrm>
            <a:off x="1066645" y="11080071"/>
            <a:ext cx="404364" cy="275790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77" name="Google Shape;977;p10"/>
          <p:cNvGrpSpPr/>
          <p:nvPr/>
        </p:nvGrpSpPr>
        <p:grpSpPr>
          <a:xfrm>
            <a:off x="2089610" y="11034457"/>
            <a:ext cx="322798" cy="367019"/>
            <a:chOff x="1244325" y="4999400"/>
            <a:chExt cx="444525" cy="437200"/>
          </a:xfrm>
        </p:grpSpPr>
        <p:sp>
          <p:nvSpPr>
            <p:cNvPr id="978" name="Google Shape;978;p10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83" name="Google Shape;983;p10"/>
          <p:cNvGrpSpPr/>
          <p:nvPr/>
        </p:nvGrpSpPr>
        <p:grpSpPr>
          <a:xfrm>
            <a:off x="3031009" y="11022672"/>
            <a:ext cx="265158" cy="390588"/>
            <a:chOff x="1958100" y="4985350"/>
            <a:chExt cx="365150" cy="465275"/>
          </a:xfrm>
        </p:grpSpPr>
        <p:sp>
          <p:nvSpPr>
            <p:cNvPr id="984" name="Google Shape;984;p10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87" name="Google Shape;987;p10"/>
          <p:cNvGrpSpPr/>
          <p:nvPr/>
        </p:nvGrpSpPr>
        <p:grpSpPr>
          <a:xfrm>
            <a:off x="3914768" y="11037279"/>
            <a:ext cx="304189" cy="361374"/>
            <a:chOff x="2605300" y="5003050"/>
            <a:chExt cx="418900" cy="430475"/>
          </a:xfrm>
        </p:grpSpPr>
        <p:sp>
          <p:nvSpPr>
            <p:cNvPr id="988" name="Google Shape;988;p10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91" name="Google Shape;991;p10"/>
          <p:cNvGrpSpPr/>
          <p:nvPr/>
        </p:nvGrpSpPr>
        <p:grpSpPr>
          <a:xfrm>
            <a:off x="4837559" y="11045223"/>
            <a:ext cx="363590" cy="345487"/>
            <a:chOff x="3238475" y="5012225"/>
            <a:chExt cx="500700" cy="411550"/>
          </a:xfrm>
        </p:grpSpPr>
        <p:sp>
          <p:nvSpPr>
            <p:cNvPr id="992" name="Google Shape;992;p10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97" name="Google Shape;997;p10"/>
          <p:cNvGrpSpPr/>
          <p:nvPr/>
        </p:nvGrpSpPr>
        <p:grpSpPr>
          <a:xfrm>
            <a:off x="6715019" y="11008317"/>
            <a:ext cx="399063" cy="419298"/>
            <a:chOff x="4562200" y="4968250"/>
            <a:chExt cx="549550" cy="499475"/>
          </a:xfrm>
        </p:grpSpPr>
        <p:sp>
          <p:nvSpPr>
            <p:cNvPr id="998" name="Google Shape;998;p10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03" name="Google Shape;1003;p10"/>
          <p:cNvGrpSpPr/>
          <p:nvPr/>
        </p:nvGrpSpPr>
        <p:grpSpPr>
          <a:xfrm>
            <a:off x="5819750" y="11032159"/>
            <a:ext cx="276668" cy="371615"/>
            <a:chOff x="3972400" y="4996350"/>
            <a:chExt cx="381000" cy="442675"/>
          </a:xfrm>
        </p:grpSpPr>
        <p:sp>
          <p:nvSpPr>
            <p:cNvPr id="1004" name="Google Shape;1004;p10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006" name="Google Shape;1006;p10"/>
          <p:cNvGrpSpPr/>
          <p:nvPr/>
        </p:nvGrpSpPr>
        <p:grpSpPr>
          <a:xfrm>
            <a:off x="7732683" y="11000636"/>
            <a:ext cx="391965" cy="434661"/>
            <a:chOff x="5241175" y="4959100"/>
            <a:chExt cx="539775" cy="517775"/>
          </a:xfrm>
        </p:grpSpPr>
        <p:sp>
          <p:nvSpPr>
            <p:cNvPr id="1007" name="Google Shape;1007;p10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013" name="Google Shape;1013;p10"/>
          <p:cNvSpPr/>
          <p:nvPr/>
        </p:nvSpPr>
        <p:spPr>
          <a:xfrm>
            <a:off x="8743249" y="11107753"/>
            <a:ext cx="344964" cy="220426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0175" tIns="30175" rIns="30175" bIns="30175" anchor="ctr" anchorCtr="0">
            <a:noAutofit/>
          </a:bodyPr>
          <a:lstStyle/>
          <a:p>
            <a:pPr>
              <a:buClr>
                <a:schemeClr val="dk1"/>
              </a:buClr>
              <a:buSzPts val="4783"/>
            </a:pPr>
            <a:endParaRPr sz="1579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14" name="Google Shape;1014;p10"/>
          <p:cNvGrpSpPr/>
          <p:nvPr/>
        </p:nvGrpSpPr>
        <p:grpSpPr>
          <a:xfrm>
            <a:off x="9706813" y="11050857"/>
            <a:ext cx="251416" cy="334218"/>
            <a:chOff x="6685175" y="5036025"/>
            <a:chExt cx="346225" cy="398125"/>
          </a:xfrm>
        </p:grpSpPr>
        <p:sp>
          <p:nvSpPr>
            <p:cNvPr id="1015" name="Google Shape;1015;p10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30175" tIns="30175" rIns="30175" bIns="30175" anchor="ctr" anchorCtr="0">
              <a:noAutofit/>
            </a:bodyPr>
            <a:lstStyle/>
            <a:p>
              <a:pPr>
                <a:buClr>
                  <a:schemeClr val="dk1"/>
                </a:buClr>
                <a:buSzPts val="4783"/>
              </a:pPr>
              <a:endParaRPr sz="1579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46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1"/>
          <p:cNvSpPr txBox="1">
            <a:spLocks noGrp="1"/>
          </p:cNvSpPr>
          <p:nvPr>
            <p:ph type="title"/>
          </p:nvPr>
        </p:nvSpPr>
        <p:spPr>
          <a:xfrm>
            <a:off x="735171" y="1186175"/>
            <a:ext cx="9223058" cy="6847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0175" tIns="15083" rIns="30175" bIns="15083" rtlCol="0" anchor="t" anchorCtr="0">
            <a:noAutofit/>
          </a:bodyPr>
          <a:lstStyle/>
          <a:p>
            <a:pPr>
              <a:buSzPts val="15500"/>
            </a:pPr>
            <a:r>
              <a:rPr lang="es-ES" sz="4400" dirty="0">
                <a:latin typeface="+mj-lt"/>
              </a:rPr>
              <a:t>Otros iconos para utilizar en tu póster</a:t>
            </a:r>
            <a:endParaRPr sz="4400" dirty="0">
              <a:latin typeface="+mj-lt"/>
            </a:endParaRPr>
          </a:p>
        </p:txBody>
      </p:sp>
      <p:grpSp>
        <p:nvGrpSpPr>
          <p:cNvPr id="1025" name="Google Shape;1025;p11"/>
          <p:cNvGrpSpPr/>
          <p:nvPr/>
        </p:nvGrpSpPr>
        <p:grpSpPr>
          <a:xfrm>
            <a:off x="3137820" y="3981119"/>
            <a:ext cx="636753" cy="735354"/>
            <a:chOff x="3706812" y="1035050"/>
            <a:chExt cx="4792662" cy="4787899"/>
          </a:xfrm>
        </p:grpSpPr>
        <p:sp>
          <p:nvSpPr>
            <p:cNvPr id="1026" name="Google Shape;1026;p11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11"/>
          <p:cNvGrpSpPr/>
          <p:nvPr/>
        </p:nvGrpSpPr>
        <p:grpSpPr>
          <a:xfrm>
            <a:off x="2194445" y="3962305"/>
            <a:ext cx="633343" cy="734833"/>
            <a:chOff x="1400175" y="1220787"/>
            <a:chExt cx="4473575" cy="4476751"/>
          </a:xfrm>
        </p:grpSpPr>
        <p:sp>
          <p:nvSpPr>
            <p:cNvPr id="1033" name="Google Shape;1033;p11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11"/>
          <p:cNvGrpSpPr/>
          <p:nvPr/>
        </p:nvGrpSpPr>
        <p:grpSpPr>
          <a:xfrm>
            <a:off x="1248870" y="3910648"/>
            <a:ext cx="635542" cy="734584"/>
            <a:chOff x="1301750" y="920750"/>
            <a:chExt cx="5095875" cy="5100637"/>
          </a:xfrm>
        </p:grpSpPr>
        <p:sp>
          <p:nvSpPr>
            <p:cNvPr id="1038" name="Google Shape;1038;p11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11"/>
          <p:cNvGrpSpPr/>
          <p:nvPr/>
        </p:nvGrpSpPr>
        <p:grpSpPr>
          <a:xfrm>
            <a:off x="301618" y="3904584"/>
            <a:ext cx="637220" cy="734879"/>
            <a:chOff x="1649412" y="927100"/>
            <a:chExt cx="5011737" cy="5016500"/>
          </a:xfrm>
        </p:grpSpPr>
        <p:sp>
          <p:nvSpPr>
            <p:cNvPr id="1044" name="Google Shape;1044;p11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11"/>
          <p:cNvGrpSpPr/>
          <p:nvPr/>
        </p:nvGrpSpPr>
        <p:grpSpPr>
          <a:xfrm>
            <a:off x="5030737" y="3954726"/>
            <a:ext cx="636615" cy="735086"/>
            <a:chOff x="5732756" y="2682276"/>
            <a:chExt cx="719906" cy="719856"/>
          </a:xfrm>
        </p:grpSpPr>
        <p:sp>
          <p:nvSpPr>
            <p:cNvPr id="1048" name="Google Shape;1048;p11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11"/>
          <p:cNvGrpSpPr/>
          <p:nvPr/>
        </p:nvGrpSpPr>
        <p:grpSpPr>
          <a:xfrm>
            <a:off x="5977384" y="3987317"/>
            <a:ext cx="636623" cy="735110"/>
            <a:chOff x="6768809" y="2682265"/>
            <a:chExt cx="719915" cy="719878"/>
          </a:xfrm>
        </p:grpSpPr>
        <p:sp>
          <p:nvSpPr>
            <p:cNvPr id="1052" name="Google Shape;1052;p11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11"/>
          <p:cNvGrpSpPr/>
          <p:nvPr/>
        </p:nvGrpSpPr>
        <p:grpSpPr>
          <a:xfrm>
            <a:off x="7871646" y="3998169"/>
            <a:ext cx="636804" cy="735010"/>
            <a:chOff x="7804870" y="2682313"/>
            <a:chExt cx="720119" cy="719781"/>
          </a:xfrm>
        </p:grpSpPr>
        <p:sp>
          <p:nvSpPr>
            <p:cNvPr id="1057" name="Google Shape;1057;p11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11"/>
          <p:cNvGrpSpPr/>
          <p:nvPr/>
        </p:nvGrpSpPr>
        <p:grpSpPr>
          <a:xfrm>
            <a:off x="6924039" y="3989175"/>
            <a:ext cx="637575" cy="735772"/>
            <a:chOff x="8841135" y="2681940"/>
            <a:chExt cx="720991" cy="720527"/>
          </a:xfrm>
        </p:grpSpPr>
        <p:sp>
          <p:nvSpPr>
            <p:cNvPr id="1063" name="Google Shape;1063;p11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11"/>
          <p:cNvGrpSpPr/>
          <p:nvPr/>
        </p:nvGrpSpPr>
        <p:grpSpPr>
          <a:xfrm>
            <a:off x="4084605" y="4019258"/>
            <a:ext cx="636099" cy="734541"/>
            <a:chOff x="4103687" y="1439862"/>
            <a:chExt cx="3986212" cy="3986211"/>
          </a:xfrm>
        </p:grpSpPr>
        <p:sp>
          <p:nvSpPr>
            <p:cNvPr id="1070" name="Google Shape;1070;p11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11"/>
          <p:cNvGrpSpPr/>
          <p:nvPr/>
        </p:nvGrpSpPr>
        <p:grpSpPr>
          <a:xfrm>
            <a:off x="9765243" y="3963719"/>
            <a:ext cx="636874" cy="734994"/>
            <a:chOff x="9878272" y="2682320"/>
            <a:chExt cx="720199" cy="719767"/>
          </a:xfrm>
        </p:grpSpPr>
        <p:sp>
          <p:nvSpPr>
            <p:cNvPr id="1073" name="Google Shape;1073;p11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11"/>
          <p:cNvGrpSpPr/>
          <p:nvPr/>
        </p:nvGrpSpPr>
        <p:grpSpPr>
          <a:xfrm>
            <a:off x="8818481" y="4006826"/>
            <a:ext cx="636726" cy="735269"/>
            <a:chOff x="10914618" y="2682187"/>
            <a:chExt cx="720032" cy="720034"/>
          </a:xfrm>
        </p:grpSpPr>
        <p:sp>
          <p:nvSpPr>
            <p:cNvPr id="1077" name="Google Shape;1077;p11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11"/>
          <p:cNvGrpSpPr/>
          <p:nvPr/>
        </p:nvGrpSpPr>
        <p:grpSpPr>
          <a:xfrm>
            <a:off x="1226139" y="2885779"/>
            <a:ext cx="500313" cy="667445"/>
            <a:chOff x="1582665" y="1011072"/>
            <a:chExt cx="584040" cy="720221"/>
          </a:xfrm>
        </p:grpSpPr>
        <p:sp>
          <p:nvSpPr>
            <p:cNvPr id="1084" name="Google Shape;1084;p11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11"/>
          <p:cNvGrpSpPr/>
          <p:nvPr/>
        </p:nvGrpSpPr>
        <p:grpSpPr>
          <a:xfrm>
            <a:off x="2120807" y="2897343"/>
            <a:ext cx="525168" cy="667415"/>
            <a:chOff x="2554206" y="1011105"/>
            <a:chExt cx="613055" cy="720187"/>
          </a:xfrm>
        </p:grpSpPr>
        <p:sp>
          <p:nvSpPr>
            <p:cNvPr id="1090" name="Google Shape;1090;p1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11"/>
          <p:cNvGrpSpPr/>
          <p:nvPr/>
        </p:nvGrpSpPr>
        <p:grpSpPr>
          <a:xfrm>
            <a:off x="8831444" y="2859492"/>
            <a:ext cx="637574" cy="735772"/>
            <a:chOff x="9901824" y="937343"/>
            <a:chExt cx="744273" cy="793950"/>
          </a:xfrm>
        </p:grpSpPr>
        <p:grpSp>
          <p:nvGrpSpPr>
            <p:cNvPr id="1094" name="Google Shape;1094;p1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95" name="Google Shape;1095;p1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5" name="Google Shape;1105;p11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11"/>
          <p:cNvGrpSpPr/>
          <p:nvPr/>
        </p:nvGrpSpPr>
        <p:grpSpPr>
          <a:xfrm>
            <a:off x="3053779" y="2883925"/>
            <a:ext cx="511865" cy="667164"/>
            <a:chOff x="3554761" y="1011374"/>
            <a:chExt cx="597526" cy="719918"/>
          </a:xfrm>
        </p:grpSpPr>
        <p:sp>
          <p:nvSpPr>
            <p:cNvPr id="1112" name="Google Shape;1112;p11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11"/>
          <p:cNvGrpSpPr/>
          <p:nvPr/>
        </p:nvGrpSpPr>
        <p:grpSpPr>
          <a:xfrm>
            <a:off x="3985400" y="2913929"/>
            <a:ext cx="513091" cy="667482"/>
            <a:chOff x="4539787" y="1011032"/>
            <a:chExt cx="598957" cy="720261"/>
          </a:xfrm>
        </p:grpSpPr>
        <p:sp>
          <p:nvSpPr>
            <p:cNvPr id="1117" name="Google Shape;1117;p1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1"/>
          <p:cNvGrpSpPr/>
          <p:nvPr/>
        </p:nvGrpSpPr>
        <p:grpSpPr>
          <a:xfrm>
            <a:off x="4831058" y="2872972"/>
            <a:ext cx="507779" cy="667319"/>
            <a:chOff x="5526246" y="1011207"/>
            <a:chExt cx="592757" cy="720085"/>
          </a:xfrm>
        </p:grpSpPr>
        <p:sp>
          <p:nvSpPr>
            <p:cNvPr id="1123" name="Google Shape;1123;p11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11"/>
          <p:cNvGrpSpPr/>
          <p:nvPr/>
        </p:nvGrpSpPr>
        <p:grpSpPr>
          <a:xfrm>
            <a:off x="9863991" y="2884597"/>
            <a:ext cx="412965" cy="667363"/>
            <a:chOff x="11033597" y="1011159"/>
            <a:chExt cx="482075" cy="720133"/>
          </a:xfrm>
        </p:grpSpPr>
        <p:sp>
          <p:nvSpPr>
            <p:cNvPr id="1130" name="Google Shape;1130;p11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11"/>
          <p:cNvGrpSpPr/>
          <p:nvPr/>
        </p:nvGrpSpPr>
        <p:grpSpPr>
          <a:xfrm>
            <a:off x="301618" y="2844850"/>
            <a:ext cx="504150" cy="667332"/>
            <a:chOff x="606645" y="1011196"/>
            <a:chExt cx="588520" cy="720097"/>
          </a:xfrm>
        </p:grpSpPr>
        <p:sp>
          <p:nvSpPr>
            <p:cNvPr id="1135" name="Google Shape;1135;p11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11"/>
          <p:cNvGrpSpPr/>
          <p:nvPr/>
        </p:nvGrpSpPr>
        <p:grpSpPr>
          <a:xfrm>
            <a:off x="7798899" y="2859492"/>
            <a:ext cx="637573" cy="735772"/>
            <a:chOff x="8770051" y="937343"/>
            <a:chExt cx="744272" cy="793950"/>
          </a:xfrm>
        </p:grpSpPr>
        <p:sp>
          <p:nvSpPr>
            <p:cNvPr id="1140" name="Google Shape;1140;p11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5" name="Google Shape;1145;p11"/>
            <p:cNvGrpSpPr/>
            <p:nvPr/>
          </p:nvGrpSpPr>
          <p:grpSpPr>
            <a:xfrm>
              <a:off x="8770051" y="937343"/>
              <a:ext cx="744272" cy="793950"/>
              <a:chOff x="6565437" y="1588001"/>
              <a:chExt cx="744272" cy="793950"/>
            </a:xfrm>
          </p:grpSpPr>
          <p:sp>
            <p:nvSpPr>
              <p:cNvPr id="1146" name="Google Shape;1146;p1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1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1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1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1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1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1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1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6" name="Google Shape;1156;p11"/>
          <p:cNvGrpSpPr/>
          <p:nvPr/>
        </p:nvGrpSpPr>
        <p:grpSpPr>
          <a:xfrm>
            <a:off x="5733809" y="2859492"/>
            <a:ext cx="637573" cy="735772"/>
            <a:chOff x="6506504" y="937343"/>
            <a:chExt cx="744272" cy="793950"/>
          </a:xfrm>
        </p:grpSpPr>
        <p:sp>
          <p:nvSpPr>
            <p:cNvPr id="1157" name="Google Shape;1157;p11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11"/>
            <p:cNvGrpSpPr/>
            <p:nvPr/>
          </p:nvGrpSpPr>
          <p:grpSpPr>
            <a:xfrm>
              <a:off x="6506504" y="937343"/>
              <a:ext cx="744272" cy="793950"/>
              <a:chOff x="6565437" y="1588001"/>
              <a:chExt cx="744272" cy="793950"/>
            </a:xfrm>
          </p:grpSpPr>
          <p:sp>
            <p:nvSpPr>
              <p:cNvPr id="1161" name="Google Shape;1161;p1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1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1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1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1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1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1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1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1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1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1" name="Google Shape;1171;p11"/>
          <p:cNvGrpSpPr/>
          <p:nvPr/>
        </p:nvGrpSpPr>
        <p:grpSpPr>
          <a:xfrm>
            <a:off x="6766354" y="2859492"/>
            <a:ext cx="637573" cy="735772"/>
            <a:chOff x="7638277" y="937343"/>
            <a:chExt cx="744272" cy="793950"/>
          </a:xfrm>
        </p:grpSpPr>
        <p:sp>
          <p:nvSpPr>
            <p:cNvPr id="1172" name="Google Shape;1172;p11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ctr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6" name="Google Shape;1176;p11"/>
            <p:cNvGrpSpPr/>
            <p:nvPr/>
          </p:nvGrpSpPr>
          <p:grpSpPr>
            <a:xfrm>
              <a:off x="7638277" y="937343"/>
              <a:ext cx="744272" cy="793950"/>
              <a:chOff x="6565437" y="1588001"/>
              <a:chExt cx="744272" cy="793950"/>
            </a:xfrm>
          </p:grpSpPr>
          <p:sp>
            <p:nvSpPr>
              <p:cNvPr id="1177" name="Google Shape;1177;p1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1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1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1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1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1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1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1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1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1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7" name="Google Shape;1187;p11"/>
          <p:cNvGrpSpPr/>
          <p:nvPr/>
        </p:nvGrpSpPr>
        <p:grpSpPr>
          <a:xfrm>
            <a:off x="3163612" y="6227627"/>
            <a:ext cx="505342" cy="467757"/>
            <a:chOff x="3778727" y="4460423"/>
            <a:chExt cx="720160" cy="647437"/>
          </a:xfrm>
        </p:grpSpPr>
        <p:sp>
          <p:nvSpPr>
            <p:cNvPr id="1188" name="Google Shape;1188;p11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11"/>
          <p:cNvGrpSpPr/>
          <p:nvPr/>
        </p:nvGrpSpPr>
        <p:grpSpPr>
          <a:xfrm>
            <a:off x="5071571" y="6158382"/>
            <a:ext cx="505404" cy="520313"/>
            <a:chOff x="5926265" y="4424051"/>
            <a:chExt cx="720247" cy="720181"/>
          </a:xfrm>
        </p:grpSpPr>
        <p:sp>
          <p:nvSpPr>
            <p:cNvPr id="1196" name="Google Shape;1196;p11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11"/>
          <p:cNvGrpSpPr/>
          <p:nvPr/>
        </p:nvGrpSpPr>
        <p:grpSpPr>
          <a:xfrm>
            <a:off x="402181" y="6197623"/>
            <a:ext cx="505230" cy="502597"/>
            <a:chOff x="557494" y="4436312"/>
            <a:chExt cx="720000" cy="695660"/>
          </a:xfrm>
        </p:grpSpPr>
        <p:sp>
          <p:nvSpPr>
            <p:cNvPr id="1201" name="Google Shape;1201;p1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11"/>
          <p:cNvGrpSpPr/>
          <p:nvPr/>
        </p:nvGrpSpPr>
        <p:grpSpPr>
          <a:xfrm>
            <a:off x="1255616" y="6231859"/>
            <a:ext cx="505230" cy="474667"/>
            <a:chOff x="1631150" y="4455641"/>
            <a:chExt cx="720000" cy="657002"/>
          </a:xfrm>
        </p:grpSpPr>
        <p:sp>
          <p:nvSpPr>
            <p:cNvPr id="1206" name="Google Shape;1206;p1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11"/>
          <p:cNvGrpSpPr/>
          <p:nvPr/>
        </p:nvGrpSpPr>
        <p:grpSpPr>
          <a:xfrm>
            <a:off x="2209614" y="6227627"/>
            <a:ext cx="505230" cy="476032"/>
            <a:chOff x="2704878" y="4454697"/>
            <a:chExt cx="720000" cy="658890"/>
          </a:xfrm>
        </p:grpSpPr>
        <p:sp>
          <p:nvSpPr>
            <p:cNvPr id="1212" name="Google Shape;1212;p1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11"/>
          <p:cNvGrpSpPr/>
          <p:nvPr/>
        </p:nvGrpSpPr>
        <p:grpSpPr>
          <a:xfrm>
            <a:off x="4117722" y="6222761"/>
            <a:ext cx="505082" cy="471459"/>
            <a:chOff x="4852681" y="4457861"/>
            <a:chExt cx="719788" cy="652562"/>
          </a:xfrm>
        </p:grpSpPr>
        <p:sp>
          <p:nvSpPr>
            <p:cNvPr id="1219" name="Google Shape;1219;p11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6025743" y="6241835"/>
            <a:ext cx="505386" cy="493784"/>
            <a:chOff x="7000306" y="4442411"/>
            <a:chExt cx="720224" cy="683463"/>
          </a:xfrm>
        </p:grpSpPr>
        <p:sp>
          <p:nvSpPr>
            <p:cNvPr id="1223" name="Google Shape;1223;p11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11"/>
          <p:cNvGrpSpPr/>
          <p:nvPr/>
        </p:nvGrpSpPr>
        <p:grpSpPr>
          <a:xfrm>
            <a:off x="6979897" y="6248357"/>
            <a:ext cx="505342" cy="498925"/>
            <a:chOff x="8074325" y="4438852"/>
            <a:chExt cx="720160" cy="690579"/>
          </a:xfrm>
        </p:grpSpPr>
        <p:sp>
          <p:nvSpPr>
            <p:cNvPr id="1229" name="Google Shape;1229;p11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11"/>
          <p:cNvGrpSpPr/>
          <p:nvPr/>
        </p:nvGrpSpPr>
        <p:grpSpPr>
          <a:xfrm>
            <a:off x="8888148" y="6300652"/>
            <a:ext cx="505172" cy="466358"/>
            <a:chOff x="9878975" y="4425243"/>
            <a:chExt cx="719918" cy="645501"/>
          </a:xfrm>
        </p:grpSpPr>
        <p:sp>
          <p:nvSpPr>
            <p:cNvPr id="1236" name="Google Shape;1236;p11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11"/>
          <p:cNvGrpSpPr/>
          <p:nvPr/>
        </p:nvGrpSpPr>
        <p:grpSpPr>
          <a:xfrm>
            <a:off x="9842088" y="6257494"/>
            <a:ext cx="505349" cy="492502"/>
            <a:chOff x="10914544" y="4407150"/>
            <a:chExt cx="720170" cy="681687"/>
          </a:xfrm>
        </p:grpSpPr>
        <p:sp>
          <p:nvSpPr>
            <p:cNvPr id="1240" name="Google Shape;1240;p11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7934008" y="6274376"/>
            <a:ext cx="505372" cy="473559"/>
            <a:chOff x="8843122" y="4420259"/>
            <a:chExt cx="720202" cy="655468"/>
          </a:xfrm>
        </p:grpSpPr>
        <p:sp>
          <p:nvSpPr>
            <p:cNvPr id="1245" name="Google Shape;1245;p11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11"/>
          <p:cNvGrpSpPr/>
          <p:nvPr/>
        </p:nvGrpSpPr>
        <p:grpSpPr>
          <a:xfrm>
            <a:off x="3154438" y="5146502"/>
            <a:ext cx="637574" cy="651095"/>
            <a:chOff x="1510757" y="3225422"/>
            <a:chExt cx="720214" cy="637346"/>
          </a:xfrm>
        </p:grpSpPr>
        <p:sp>
          <p:nvSpPr>
            <p:cNvPr id="1252" name="Google Shape;1252;p11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11"/>
          <p:cNvGrpSpPr/>
          <p:nvPr/>
        </p:nvGrpSpPr>
        <p:grpSpPr>
          <a:xfrm>
            <a:off x="4173258" y="5191646"/>
            <a:ext cx="637511" cy="593268"/>
            <a:chOff x="2595501" y="3253725"/>
            <a:chExt cx="720142" cy="580740"/>
          </a:xfrm>
        </p:grpSpPr>
        <p:sp>
          <p:nvSpPr>
            <p:cNvPr id="1260" name="Google Shape;1260;p11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11"/>
          <p:cNvGrpSpPr/>
          <p:nvPr/>
        </p:nvGrpSpPr>
        <p:grpSpPr>
          <a:xfrm>
            <a:off x="6210740" y="5114479"/>
            <a:ext cx="634810" cy="735301"/>
            <a:chOff x="4764809" y="3184208"/>
            <a:chExt cx="717090" cy="719774"/>
          </a:xfrm>
        </p:grpSpPr>
        <p:sp>
          <p:nvSpPr>
            <p:cNvPr id="1265" name="Google Shape;1265;p11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11"/>
          <p:cNvGrpSpPr/>
          <p:nvPr/>
        </p:nvGrpSpPr>
        <p:grpSpPr>
          <a:xfrm>
            <a:off x="5192014" y="5104248"/>
            <a:ext cx="637480" cy="639699"/>
            <a:chOff x="3680173" y="3231000"/>
            <a:chExt cx="720106" cy="626190"/>
          </a:xfrm>
        </p:grpSpPr>
        <p:sp>
          <p:nvSpPr>
            <p:cNvPr id="1269" name="Google Shape;1269;p11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11"/>
          <p:cNvGrpSpPr/>
          <p:nvPr/>
        </p:nvGrpSpPr>
        <p:grpSpPr>
          <a:xfrm>
            <a:off x="8898160" y="5153657"/>
            <a:ext cx="633957" cy="735433"/>
            <a:chOff x="6931035" y="3184144"/>
            <a:chExt cx="716128" cy="719903"/>
          </a:xfrm>
        </p:grpSpPr>
        <p:sp>
          <p:nvSpPr>
            <p:cNvPr id="1273" name="Google Shape;1273;p11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11"/>
          <p:cNvGrpSpPr/>
          <p:nvPr/>
        </p:nvGrpSpPr>
        <p:grpSpPr>
          <a:xfrm>
            <a:off x="7226795" y="5118858"/>
            <a:ext cx="637453" cy="735588"/>
            <a:chOff x="5846429" y="3184067"/>
            <a:chExt cx="720076" cy="720055"/>
          </a:xfrm>
        </p:grpSpPr>
        <p:sp>
          <p:nvSpPr>
            <p:cNvPr id="1278" name="Google Shape;1278;p11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11"/>
          <p:cNvGrpSpPr/>
          <p:nvPr/>
        </p:nvGrpSpPr>
        <p:grpSpPr>
          <a:xfrm>
            <a:off x="2338861" y="5094496"/>
            <a:ext cx="434331" cy="735772"/>
            <a:chOff x="655600" y="3183978"/>
            <a:chExt cx="490627" cy="720234"/>
          </a:xfrm>
        </p:grpSpPr>
        <p:sp>
          <p:nvSpPr>
            <p:cNvPr id="1283" name="Google Shape;1283;p11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11"/>
          <p:cNvGrpSpPr/>
          <p:nvPr/>
        </p:nvGrpSpPr>
        <p:grpSpPr>
          <a:xfrm>
            <a:off x="8245495" y="5136085"/>
            <a:ext cx="271419" cy="735385"/>
            <a:chOff x="8011692" y="3184166"/>
            <a:chExt cx="306600" cy="719858"/>
          </a:xfrm>
        </p:grpSpPr>
        <p:sp>
          <p:nvSpPr>
            <p:cNvPr id="1289" name="Google Shape;1289;p11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1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1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1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11"/>
          <p:cNvGrpSpPr/>
          <p:nvPr/>
        </p:nvGrpSpPr>
        <p:grpSpPr>
          <a:xfrm>
            <a:off x="9913364" y="5110473"/>
            <a:ext cx="352099" cy="735262"/>
            <a:chOff x="4556125" y="630237"/>
            <a:chExt cx="3081338" cy="5568950"/>
          </a:xfrm>
        </p:grpSpPr>
        <p:sp>
          <p:nvSpPr>
            <p:cNvPr id="1296" name="Google Shape;1296;p11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11"/>
          <p:cNvGrpSpPr/>
          <p:nvPr/>
        </p:nvGrpSpPr>
        <p:grpSpPr>
          <a:xfrm>
            <a:off x="1307528" y="5013534"/>
            <a:ext cx="637512" cy="735560"/>
            <a:chOff x="1674084" y="3214987"/>
            <a:chExt cx="720142" cy="720027"/>
          </a:xfrm>
        </p:grpSpPr>
        <p:sp>
          <p:nvSpPr>
            <p:cNvPr id="1304" name="Google Shape;1304;p11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11"/>
          <p:cNvGrpSpPr/>
          <p:nvPr/>
        </p:nvGrpSpPr>
        <p:grpSpPr>
          <a:xfrm>
            <a:off x="1519038" y="7138977"/>
            <a:ext cx="505481" cy="482368"/>
            <a:chOff x="1570037" y="1341437"/>
            <a:chExt cx="4943475" cy="4576762"/>
          </a:xfrm>
        </p:grpSpPr>
        <p:sp>
          <p:nvSpPr>
            <p:cNvPr id="1317" name="Google Shape;1317;p1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11"/>
          <p:cNvGrpSpPr/>
          <p:nvPr/>
        </p:nvGrpSpPr>
        <p:grpSpPr>
          <a:xfrm>
            <a:off x="301617" y="5031867"/>
            <a:ext cx="637240" cy="735685"/>
            <a:chOff x="557511" y="3214925"/>
            <a:chExt cx="719836" cy="720150"/>
          </a:xfrm>
        </p:grpSpPr>
        <p:sp>
          <p:nvSpPr>
            <p:cNvPr id="1324" name="Google Shape;1324;p11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11"/>
          <p:cNvGrpSpPr/>
          <p:nvPr/>
        </p:nvGrpSpPr>
        <p:grpSpPr>
          <a:xfrm>
            <a:off x="364185" y="7133121"/>
            <a:ext cx="505485" cy="467475"/>
            <a:chOff x="1147762" y="1131887"/>
            <a:chExt cx="5137150" cy="4619626"/>
          </a:xfrm>
        </p:grpSpPr>
        <p:sp>
          <p:nvSpPr>
            <p:cNvPr id="1329" name="Google Shape;1329;p11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2" name="Google Shape;1332;p11"/>
          <p:cNvGrpSpPr/>
          <p:nvPr/>
        </p:nvGrpSpPr>
        <p:grpSpPr>
          <a:xfrm>
            <a:off x="4963836" y="7127672"/>
            <a:ext cx="500301" cy="520230"/>
            <a:chOff x="5770007" y="5489899"/>
            <a:chExt cx="712976" cy="720067"/>
          </a:xfrm>
        </p:grpSpPr>
        <p:sp>
          <p:nvSpPr>
            <p:cNvPr id="1333" name="Google Shape;1333;p1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1" name="Google Shape;1341;p11"/>
          <p:cNvGrpSpPr/>
          <p:nvPr/>
        </p:nvGrpSpPr>
        <p:grpSpPr>
          <a:xfrm>
            <a:off x="6176073" y="7141194"/>
            <a:ext cx="505197" cy="467828"/>
            <a:chOff x="7050768" y="5526199"/>
            <a:chExt cx="719953" cy="647534"/>
          </a:xfrm>
        </p:grpSpPr>
        <p:sp>
          <p:nvSpPr>
            <p:cNvPr id="1342" name="Google Shape;1342;p1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4" name="Google Shape;1354;p11"/>
          <p:cNvGrpSpPr/>
          <p:nvPr/>
        </p:nvGrpSpPr>
        <p:grpSpPr>
          <a:xfrm>
            <a:off x="8610531" y="7178573"/>
            <a:ext cx="505231" cy="467626"/>
            <a:chOff x="9626723" y="5526313"/>
            <a:chExt cx="720002" cy="647256"/>
          </a:xfrm>
        </p:grpSpPr>
        <p:sp>
          <p:nvSpPr>
            <p:cNvPr id="1355" name="Google Shape;1355;p1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9827698" y="7161755"/>
            <a:ext cx="505119" cy="520255"/>
            <a:chOff x="10914672" y="5489861"/>
            <a:chExt cx="719842" cy="720102"/>
          </a:xfrm>
        </p:grpSpPr>
        <p:sp>
          <p:nvSpPr>
            <p:cNvPr id="1368" name="Google Shape;1368;p1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0" name="Google Shape;1380;p11"/>
          <p:cNvGrpSpPr/>
          <p:nvPr/>
        </p:nvGrpSpPr>
        <p:grpSpPr>
          <a:xfrm>
            <a:off x="7393206" y="7150840"/>
            <a:ext cx="505390" cy="496333"/>
            <a:chOff x="8338678" y="5506443"/>
            <a:chExt cx="720227" cy="686989"/>
          </a:xfrm>
        </p:grpSpPr>
        <p:sp>
          <p:nvSpPr>
            <p:cNvPr id="1381" name="Google Shape;1381;p11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>
            <a:off x="2736455" y="7214495"/>
            <a:ext cx="1515446" cy="368865"/>
            <a:chOff x="3042485" y="5594633"/>
            <a:chExt cx="2159652" cy="510557"/>
          </a:xfrm>
        </p:grpSpPr>
        <p:sp>
          <p:nvSpPr>
            <p:cNvPr id="1388" name="Google Shape;1388;p1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11"/>
          <p:cNvGrpSpPr/>
          <p:nvPr/>
        </p:nvGrpSpPr>
        <p:grpSpPr>
          <a:xfrm>
            <a:off x="1207456" y="8251194"/>
            <a:ext cx="505296" cy="516995"/>
            <a:chOff x="1442627" y="5710929"/>
            <a:chExt cx="594318" cy="590600"/>
          </a:xfrm>
        </p:grpSpPr>
        <p:sp>
          <p:nvSpPr>
            <p:cNvPr id="1404" name="Google Shape;1404;p11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9" name="Google Shape;1409;p11"/>
          <p:cNvGrpSpPr/>
          <p:nvPr/>
        </p:nvGrpSpPr>
        <p:grpSpPr>
          <a:xfrm>
            <a:off x="9073478" y="8267705"/>
            <a:ext cx="422899" cy="520311"/>
            <a:chOff x="8095060" y="5664590"/>
            <a:chExt cx="497404" cy="594388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1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15" name="Google Shape;1415;p1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8" name="Google Shape;1418;p1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9" name="Google Shape;1419;p1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11"/>
            <p:cNvGrpSpPr/>
            <p:nvPr/>
          </p:nvGrpSpPr>
          <p:grpSpPr>
            <a:xfrm>
              <a:off x="8095060" y="5664590"/>
              <a:ext cx="497404" cy="290163"/>
              <a:chOff x="8095060" y="5664590"/>
              <a:chExt cx="497404" cy="290163"/>
            </a:xfrm>
          </p:grpSpPr>
          <p:sp>
            <p:nvSpPr>
              <p:cNvPr id="1423" name="Google Shape;1423;p1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6" name="Google Shape;1426;p11"/>
          <p:cNvGrpSpPr/>
          <p:nvPr/>
        </p:nvGrpSpPr>
        <p:grpSpPr>
          <a:xfrm>
            <a:off x="2860554" y="8235852"/>
            <a:ext cx="631607" cy="520244"/>
            <a:chOff x="4607809" y="5664627"/>
            <a:chExt cx="742882" cy="594311"/>
          </a:xfrm>
        </p:grpSpPr>
        <p:sp>
          <p:nvSpPr>
            <p:cNvPr id="1427" name="Google Shape;1427;p11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5" name="Google Shape;1435;p11"/>
          <p:cNvGrpSpPr/>
          <p:nvPr/>
        </p:nvGrpSpPr>
        <p:grpSpPr>
          <a:xfrm>
            <a:off x="4664755" y="8267904"/>
            <a:ext cx="1224153" cy="520113"/>
            <a:chOff x="2571250" y="5664711"/>
            <a:chExt cx="1439820" cy="594161"/>
          </a:xfrm>
        </p:grpSpPr>
        <p:sp>
          <p:nvSpPr>
            <p:cNvPr id="1436" name="Google Shape;1436;p11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22633" tIns="11312" rIns="22633" bIns="11312" anchor="t" anchorCtr="0">
              <a:noAutofit/>
            </a:bodyPr>
            <a:lstStyle/>
            <a:p>
              <a:pPr>
                <a:buClr>
                  <a:schemeClr val="dk1"/>
                </a:buClr>
                <a:buSzPts val="1400"/>
              </a:pPr>
              <a:endParaRPr sz="46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0" name="Google Shape;1460;p11"/>
          <p:cNvGrpSpPr/>
          <p:nvPr/>
        </p:nvGrpSpPr>
        <p:grpSpPr>
          <a:xfrm>
            <a:off x="7135934" y="8298190"/>
            <a:ext cx="728314" cy="520597"/>
            <a:chOff x="6332670" y="5663946"/>
            <a:chExt cx="856627" cy="594715"/>
          </a:xfrm>
        </p:grpSpPr>
        <p:grpSp>
          <p:nvGrpSpPr>
            <p:cNvPr id="1461" name="Google Shape;1461;p1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62" name="Google Shape;1462;p1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1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8" name="Google Shape;1468;p1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22633" tIns="11312" rIns="22633" bIns="11312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1400"/>
                </a:pPr>
                <a:endParaRPr sz="462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0" name="Google Shape;1470;p11"/>
          <p:cNvSpPr/>
          <p:nvPr/>
        </p:nvSpPr>
        <p:spPr>
          <a:xfrm>
            <a:off x="2003183" y="10239884"/>
            <a:ext cx="6946829" cy="2717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175" tIns="15083" rIns="30175" bIns="15083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ES" sz="3796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endParaRPr sz="2641">
              <a:solidFill>
                <a:schemeClr val="lt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7248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57495" y="4571495"/>
            <a:ext cx="5977010" cy="5977010"/>
          </a:xfrm>
          <a:custGeom>
            <a:avLst/>
            <a:gdLst/>
            <a:ahLst/>
            <a:cxnLst/>
            <a:rect l="l" t="t" r="r" b="b"/>
            <a:pathLst>
              <a:path w="5977010" h="5977010">
                <a:moveTo>
                  <a:pt x="0" y="0"/>
                </a:moveTo>
                <a:lnTo>
                  <a:pt x="5977010" y="0"/>
                </a:lnTo>
                <a:lnTo>
                  <a:pt x="5977010" y="5977010"/>
                </a:lnTo>
                <a:lnTo>
                  <a:pt x="0" y="5977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348</Words>
  <Application>Microsoft Office PowerPoint</Application>
  <PresentationFormat>Personalizado</PresentationFormat>
  <Paragraphs>28</Paragraphs>
  <Slides>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Open Sans</vt:lpstr>
      <vt:lpstr>League Spartan</vt:lpstr>
      <vt:lpstr>Garamond</vt:lpstr>
      <vt:lpstr>Arial</vt:lpstr>
      <vt:lpstr>Calibri</vt:lpstr>
      <vt:lpstr>Barlow</vt:lpstr>
      <vt:lpstr>Norwester</vt:lpstr>
      <vt:lpstr>Open Sans Bold</vt:lpstr>
      <vt:lpstr>Trebuchet MS</vt:lpstr>
      <vt:lpstr>Office Theme</vt:lpstr>
      <vt:lpstr>Presentación de PowerPoint</vt:lpstr>
      <vt:lpstr>Otros iconos para utilizar en tu póster</vt:lpstr>
      <vt:lpstr>Otros iconos para utilizar en tu póster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Workshop DI 26</dc:title>
  <dc:creator>VIRGINIA HERNANDEZ PAZ</dc:creator>
  <cp:lastModifiedBy>Virginia</cp:lastModifiedBy>
  <cp:revision>6</cp:revision>
  <dcterms:created xsi:type="dcterms:W3CDTF">2006-08-16T00:00:00Z</dcterms:created>
  <dcterms:modified xsi:type="dcterms:W3CDTF">2025-12-12T15:56:11Z</dcterms:modified>
  <dc:identifier>DAG6hzg8fD0</dc:identifier>
</cp:coreProperties>
</file>